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 id="257" r:id="rId6"/>
    <p:sldId id="258" r:id="rId7"/>
    <p:sldId id="259" r:id="rId8"/>
    <p:sldId id="260" r:id="rId9"/>
    <p:sldId id="261" r:id="rId10"/>
    <p:sldId id="262"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324FBC-5D8D-BF23-66F5-081656B2162F}" v="43" dt="2023-02-23T12:33:46.116"/>
    <p1510:client id="{5E58CF2D-D104-4478-9AC3-ECDA5FB4105E}" v="621" dt="2023-01-31T14:25:26.316"/>
    <p1510:client id="{DC3998AC-1415-C142-8F0A-465CCECF1B2A}" v="2" dt="2023-02-03T14:39:36.832"/>
    <p1510:client id="{FFD39AFF-7833-E802-195F-070D1C771299}" v="3" dt="2023-02-20T12:31:19.0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0"/>
  </p:normalViewPr>
  <p:slideViewPr>
    <p:cSldViewPr snapToGrid="0">
      <p:cViewPr varScale="1">
        <p:scale>
          <a:sx n="104" d="100"/>
          <a:sy n="104" d="100"/>
        </p:scale>
        <p:origin x="1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chelle Channer" userId="S::rochelle.channer@gmb.org.uk::eefa6ee5-26fe-4173-8af2-70b00e63273c" providerId="AD" clId="Web-{FFD39AFF-7833-E802-195F-070D1C771299}"/>
    <pc:docChg chg="modSld">
      <pc:chgData name="Rochelle Channer" userId="S::rochelle.channer@gmb.org.uk::eefa6ee5-26fe-4173-8af2-70b00e63273c" providerId="AD" clId="Web-{FFD39AFF-7833-E802-195F-070D1C771299}" dt="2023-02-20T12:31:19.040" v="2" actId="14100"/>
      <pc:docMkLst>
        <pc:docMk/>
      </pc:docMkLst>
      <pc:sldChg chg="modSp">
        <pc:chgData name="Rochelle Channer" userId="S::rochelle.channer@gmb.org.uk::eefa6ee5-26fe-4173-8af2-70b00e63273c" providerId="AD" clId="Web-{FFD39AFF-7833-E802-195F-070D1C771299}" dt="2023-02-20T12:31:19.040" v="2" actId="14100"/>
        <pc:sldMkLst>
          <pc:docMk/>
          <pc:sldMk cId="2040616164" sldId="262"/>
        </pc:sldMkLst>
        <pc:spChg chg="mod">
          <ac:chgData name="Rochelle Channer" userId="S::rochelle.channer@gmb.org.uk::eefa6ee5-26fe-4173-8af2-70b00e63273c" providerId="AD" clId="Web-{FFD39AFF-7833-E802-195F-070D1C771299}" dt="2023-02-20T12:31:11.306" v="1" actId="14100"/>
          <ac:spMkLst>
            <pc:docMk/>
            <pc:sldMk cId="2040616164" sldId="262"/>
            <ac:spMk id="15" creationId="{F4CC1FC3-2294-1019-20F4-9E8A29F6093D}"/>
          </ac:spMkLst>
        </pc:spChg>
        <pc:spChg chg="mod">
          <ac:chgData name="Rochelle Channer" userId="S::rochelle.channer@gmb.org.uk::eefa6ee5-26fe-4173-8af2-70b00e63273c" providerId="AD" clId="Web-{FFD39AFF-7833-E802-195F-070D1C771299}" dt="2023-02-20T12:31:19.040" v="2" actId="14100"/>
          <ac:spMkLst>
            <pc:docMk/>
            <pc:sldMk cId="2040616164" sldId="262"/>
            <ac:spMk id="18" creationId="{91F53301-2D1F-9C6F-4E03-0B237990EDCC}"/>
          </ac:spMkLst>
        </pc:spChg>
        <pc:spChg chg="mod">
          <ac:chgData name="Rochelle Channer" userId="S::rochelle.channer@gmb.org.uk::eefa6ee5-26fe-4173-8af2-70b00e63273c" providerId="AD" clId="Web-{FFD39AFF-7833-E802-195F-070D1C771299}" dt="2023-02-20T12:30:56.180" v="0" actId="14100"/>
          <ac:spMkLst>
            <pc:docMk/>
            <pc:sldMk cId="2040616164" sldId="262"/>
            <ac:spMk id="38" creationId="{F62DCFC5-4E5B-CE3E-8225-5FB04982DBEE}"/>
          </ac:spMkLst>
        </pc:spChg>
      </pc:sldChg>
    </pc:docChg>
  </pc:docChgLst>
  <pc:docChgLst>
    <pc:chgData name="Rochelle Channer" userId="eefa6ee5-26fe-4173-8af2-70b00e63273c" providerId="ADAL" clId="{5E58CF2D-D104-4478-9AC3-ECDA5FB4105E}"/>
    <pc:docChg chg="undo redo custSel addSld delSld modSld">
      <pc:chgData name="Rochelle Channer" userId="eefa6ee5-26fe-4173-8af2-70b00e63273c" providerId="ADAL" clId="{5E58CF2D-D104-4478-9AC3-ECDA5FB4105E}" dt="2023-01-31T14:32:47.932" v="1667" actId="1076"/>
      <pc:docMkLst>
        <pc:docMk/>
      </pc:docMkLst>
      <pc:sldChg chg="addSp delSp modSp mod">
        <pc:chgData name="Rochelle Channer" userId="eefa6ee5-26fe-4173-8af2-70b00e63273c" providerId="ADAL" clId="{5E58CF2D-D104-4478-9AC3-ECDA5FB4105E}" dt="2023-01-31T13:27:28.948" v="546" actId="207"/>
        <pc:sldMkLst>
          <pc:docMk/>
          <pc:sldMk cId="2837903081" sldId="256"/>
        </pc:sldMkLst>
        <pc:spChg chg="mod">
          <ac:chgData name="Rochelle Channer" userId="eefa6ee5-26fe-4173-8af2-70b00e63273c" providerId="ADAL" clId="{5E58CF2D-D104-4478-9AC3-ECDA5FB4105E}" dt="2023-01-31T12:42:50.550" v="16" actId="26606"/>
          <ac:spMkLst>
            <pc:docMk/>
            <pc:sldMk cId="2837903081" sldId="256"/>
            <ac:spMk id="2" creationId="{CE6BE18A-1537-8F8B-E8D8-1ADA17C6A69F}"/>
          </ac:spMkLst>
        </pc:spChg>
        <pc:spChg chg="mod">
          <ac:chgData name="Rochelle Channer" userId="eefa6ee5-26fe-4173-8af2-70b00e63273c" providerId="ADAL" clId="{5E58CF2D-D104-4478-9AC3-ECDA5FB4105E}" dt="2023-01-31T13:27:28.948" v="546" actId="207"/>
          <ac:spMkLst>
            <pc:docMk/>
            <pc:sldMk cId="2837903081" sldId="256"/>
            <ac:spMk id="3" creationId="{6D9895E3-6469-A77D-EEAC-3450203731E0}"/>
          </ac:spMkLst>
        </pc:spChg>
        <pc:spChg chg="add del">
          <ac:chgData name="Rochelle Channer" userId="eefa6ee5-26fe-4173-8af2-70b00e63273c" providerId="ADAL" clId="{5E58CF2D-D104-4478-9AC3-ECDA5FB4105E}" dt="2023-01-31T12:42:50.550" v="16" actId="26606"/>
          <ac:spMkLst>
            <pc:docMk/>
            <pc:sldMk cId="2837903081" sldId="256"/>
            <ac:spMk id="8" creationId="{4522B21E-B2B9-4C72-9A71-C87EFD137480}"/>
          </ac:spMkLst>
        </pc:spChg>
        <pc:spChg chg="add del">
          <ac:chgData name="Rochelle Channer" userId="eefa6ee5-26fe-4173-8af2-70b00e63273c" providerId="ADAL" clId="{5E58CF2D-D104-4478-9AC3-ECDA5FB4105E}" dt="2023-01-31T12:42:50.550" v="16" actId="26606"/>
          <ac:spMkLst>
            <pc:docMk/>
            <pc:sldMk cId="2837903081" sldId="256"/>
            <ac:spMk id="10" creationId="{5EB7D2A2-F448-44D4-938C-DC84CBCB3B1E}"/>
          </ac:spMkLst>
        </pc:spChg>
        <pc:spChg chg="add del">
          <ac:chgData name="Rochelle Channer" userId="eefa6ee5-26fe-4173-8af2-70b00e63273c" providerId="ADAL" clId="{5E58CF2D-D104-4478-9AC3-ECDA5FB4105E}" dt="2023-01-31T12:42:50.550" v="16" actId="26606"/>
          <ac:spMkLst>
            <pc:docMk/>
            <pc:sldMk cId="2837903081" sldId="256"/>
            <ac:spMk id="12" creationId="{871AEA07-1E14-44B4-8E55-64EF049CD66F}"/>
          </ac:spMkLst>
        </pc:spChg>
        <pc:spChg chg="add del">
          <ac:chgData name="Rochelle Channer" userId="eefa6ee5-26fe-4173-8af2-70b00e63273c" providerId="ADAL" clId="{5E58CF2D-D104-4478-9AC3-ECDA5FB4105E}" dt="2023-01-31T12:42:43.973" v="13" actId="26606"/>
          <ac:spMkLst>
            <pc:docMk/>
            <pc:sldMk cId="2837903081" sldId="256"/>
            <ac:spMk id="19" creationId="{A8DB9CD9-59B1-4D73-BC4C-98796A48EF9B}"/>
          </ac:spMkLst>
        </pc:spChg>
        <pc:spChg chg="add del">
          <ac:chgData name="Rochelle Channer" userId="eefa6ee5-26fe-4173-8af2-70b00e63273c" providerId="ADAL" clId="{5E58CF2D-D104-4478-9AC3-ECDA5FB4105E}" dt="2023-01-31T12:42:43.973" v="13" actId="26606"/>
          <ac:spMkLst>
            <pc:docMk/>
            <pc:sldMk cId="2837903081" sldId="256"/>
            <ac:spMk id="21" creationId="{8874A6A9-41FF-4E33-AFA8-F9F81436A59E}"/>
          </ac:spMkLst>
        </pc:spChg>
        <pc:spChg chg="add del">
          <ac:chgData name="Rochelle Channer" userId="eefa6ee5-26fe-4173-8af2-70b00e63273c" providerId="ADAL" clId="{5E58CF2D-D104-4478-9AC3-ECDA5FB4105E}" dt="2023-01-31T12:42:50.500" v="15" actId="26606"/>
          <ac:spMkLst>
            <pc:docMk/>
            <pc:sldMk cId="2837903081" sldId="256"/>
            <ac:spMk id="36" creationId="{73A25D70-4A55-4F72-B9C5-A69CDBF4DB42}"/>
          </ac:spMkLst>
        </pc:spChg>
        <pc:spChg chg="add del">
          <ac:chgData name="Rochelle Channer" userId="eefa6ee5-26fe-4173-8af2-70b00e63273c" providerId="ADAL" clId="{5E58CF2D-D104-4478-9AC3-ECDA5FB4105E}" dt="2023-01-31T12:42:50.500" v="15" actId="26606"/>
          <ac:spMkLst>
            <pc:docMk/>
            <pc:sldMk cId="2837903081" sldId="256"/>
            <ac:spMk id="37" creationId="{54957100-6D8B-4161-9F2F-C0A949EC84C4}"/>
          </ac:spMkLst>
        </pc:spChg>
        <pc:spChg chg="add del">
          <ac:chgData name="Rochelle Channer" userId="eefa6ee5-26fe-4173-8af2-70b00e63273c" providerId="ADAL" clId="{5E58CF2D-D104-4478-9AC3-ECDA5FB4105E}" dt="2023-01-31T12:42:50.500" v="15" actId="26606"/>
          <ac:spMkLst>
            <pc:docMk/>
            <pc:sldMk cId="2837903081" sldId="256"/>
            <ac:spMk id="38" creationId="{0BD8B065-EE51-4AE2-A94C-86249998FD7B}"/>
          </ac:spMkLst>
        </pc:spChg>
        <pc:spChg chg="add">
          <ac:chgData name="Rochelle Channer" userId="eefa6ee5-26fe-4173-8af2-70b00e63273c" providerId="ADAL" clId="{5E58CF2D-D104-4478-9AC3-ECDA5FB4105E}" dt="2023-01-31T12:42:50.550" v="16" actId="26606"/>
          <ac:spMkLst>
            <pc:docMk/>
            <pc:sldMk cId="2837903081" sldId="256"/>
            <ac:spMk id="45" creationId="{5A292AEA-2528-46C0-B426-95822B6141FB}"/>
          </ac:spMkLst>
        </pc:spChg>
        <pc:spChg chg="add">
          <ac:chgData name="Rochelle Channer" userId="eefa6ee5-26fe-4173-8af2-70b00e63273c" providerId="ADAL" clId="{5E58CF2D-D104-4478-9AC3-ECDA5FB4105E}" dt="2023-01-31T12:42:50.550" v="16" actId="26606"/>
          <ac:spMkLst>
            <pc:docMk/>
            <pc:sldMk cId="2837903081" sldId="256"/>
            <ac:spMk id="46" creationId="{D8B7B198-E4DF-43CD-AD8C-199884323745}"/>
          </ac:spMkLst>
        </pc:spChg>
        <pc:spChg chg="add">
          <ac:chgData name="Rochelle Channer" userId="eefa6ee5-26fe-4173-8af2-70b00e63273c" providerId="ADAL" clId="{5E58CF2D-D104-4478-9AC3-ECDA5FB4105E}" dt="2023-01-31T12:42:50.550" v="16" actId="26606"/>
          <ac:spMkLst>
            <pc:docMk/>
            <pc:sldMk cId="2837903081" sldId="256"/>
            <ac:spMk id="47" creationId="{2BE67753-EA0E-4819-8D22-0B6600CF7231}"/>
          </ac:spMkLst>
        </pc:spChg>
        <pc:grpChg chg="add del">
          <ac:chgData name="Rochelle Channer" userId="eefa6ee5-26fe-4173-8af2-70b00e63273c" providerId="ADAL" clId="{5E58CF2D-D104-4478-9AC3-ECDA5FB4105E}" dt="2023-01-31T12:42:43.973" v="13" actId="26606"/>
          <ac:grpSpMkLst>
            <pc:docMk/>
            <pc:sldMk cId="2837903081" sldId="256"/>
            <ac:grpSpMk id="23" creationId="{721D730E-1F97-4071-B143-B05E6D2599BC}"/>
          </ac:grpSpMkLst>
        </pc:grpChg>
        <pc:grpChg chg="add">
          <ac:chgData name="Rochelle Channer" userId="eefa6ee5-26fe-4173-8af2-70b00e63273c" providerId="ADAL" clId="{5E58CF2D-D104-4478-9AC3-ECDA5FB4105E}" dt="2023-01-31T12:42:50.550" v="16" actId="26606"/>
          <ac:grpSpMkLst>
            <pc:docMk/>
            <pc:sldMk cId="2837903081" sldId="256"/>
            <ac:grpSpMk id="25" creationId="{D76D63AC-0421-45EC-B383-E79A61A78C6B}"/>
          </ac:grpSpMkLst>
        </pc:grpChg>
        <pc:grpChg chg="add del">
          <ac:chgData name="Rochelle Channer" userId="eefa6ee5-26fe-4173-8af2-70b00e63273c" providerId="ADAL" clId="{5E58CF2D-D104-4478-9AC3-ECDA5FB4105E}" dt="2023-01-31T12:42:50.500" v="15" actId="26606"/>
          <ac:grpSpMkLst>
            <pc:docMk/>
            <pc:sldMk cId="2837903081" sldId="256"/>
            <ac:grpSpMk id="31" creationId="{761945C4-D997-42F3-B59A-984CF0066715}"/>
          </ac:grpSpMkLst>
        </pc:grpChg>
        <pc:grpChg chg="add del">
          <ac:chgData name="Rochelle Channer" userId="eefa6ee5-26fe-4173-8af2-70b00e63273c" providerId="ADAL" clId="{5E58CF2D-D104-4478-9AC3-ECDA5FB4105E}" dt="2023-01-31T12:42:50.500" v="15" actId="26606"/>
          <ac:grpSpMkLst>
            <pc:docMk/>
            <pc:sldMk cId="2837903081" sldId="256"/>
            <ac:grpSpMk id="39" creationId="{18999293-B054-4B57-A26F-D04C2BB11338}"/>
          </ac:grpSpMkLst>
        </pc:grpChg>
        <pc:grpChg chg="add">
          <ac:chgData name="Rochelle Channer" userId="eefa6ee5-26fe-4173-8af2-70b00e63273c" providerId="ADAL" clId="{5E58CF2D-D104-4478-9AC3-ECDA5FB4105E}" dt="2023-01-31T12:42:50.550" v="16" actId="26606"/>
          <ac:grpSpMkLst>
            <pc:docMk/>
            <pc:sldMk cId="2837903081" sldId="256"/>
            <ac:grpSpMk id="50" creationId="{87F87F1B-42BA-4AC7-A4E2-41544DDB2CE3}"/>
          </ac:grpSpMkLst>
        </pc:grpChg>
        <pc:grpChg chg="add">
          <ac:chgData name="Rochelle Channer" userId="eefa6ee5-26fe-4173-8af2-70b00e63273c" providerId="ADAL" clId="{5E58CF2D-D104-4478-9AC3-ECDA5FB4105E}" dt="2023-01-31T12:42:50.550" v="16" actId="26606"/>
          <ac:grpSpMkLst>
            <pc:docMk/>
            <pc:sldMk cId="2837903081" sldId="256"/>
            <ac:grpSpMk id="55" creationId="{967346A5-7569-4F15-AB5D-BE3DADF192C0}"/>
          </ac:grpSpMkLst>
        </pc:grpChg>
        <pc:cxnChg chg="add del">
          <ac:chgData name="Rochelle Channer" userId="eefa6ee5-26fe-4173-8af2-70b00e63273c" providerId="ADAL" clId="{5E58CF2D-D104-4478-9AC3-ECDA5FB4105E}" dt="2023-01-31T12:42:50.550" v="16" actId="26606"/>
          <ac:cxnSpMkLst>
            <pc:docMk/>
            <pc:sldMk cId="2837903081" sldId="256"/>
            <ac:cxnSpMk id="14" creationId="{F7C8EA93-3210-4C62-99E9-153C275E3A87}"/>
          </ac:cxnSpMkLst>
        </pc:cxnChg>
      </pc:sldChg>
      <pc:sldChg chg="addSp delSp modSp mod">
        <pc:chgData name="Rochelle Channer" userId="eefa6ee5-26fe-4173-8af2-70b00e63273c" providerId="ADAL" clId="{5E58CF2D-D104-4478-9AC3-ECDA5FB4105E}" dt="2023-01-31T13:27:14.619" v="545" actId="1076"/>
        <pc:sldMkLst>
          <pc:docMk/>
          <pc:sldMk cId="3308968338" sldId="257"/>
        </pc:sldMkLst>
        <pc:spChg chg="mod">
          <ac:chgData name="Rochelle Channer" userId="eefa6ee5-26fe-4173-8af2-70b00e63273c" providerId="ADAL" clId="{5E58CF2D-D104-4478-9AC3-ECDA5FB4105E}" dt="2023-01-31T13:27:14.619" v="545" actId="1076"/>
          <ac:spMkLst>
            <pc:docMk/>
            <pc:sldMk cId="3308968338" sldId="257"/>
            <ac:spMk id="2" creationId="{D972FC7D-CAF5-FDFB-622B-64CF67C18431}"/>
          </ac:spMkLst>
        </pc:spChg>
        <pc:spChg chg="mod">
          <ac:chgData name="Rochelle Channer" userId="eefa6ee5-26fe-4173-8af2-70b00e63273c" providerId="ADAL" clId="{5E58CF2D-D104-4478-9AC3-ECDA5FB4105E}" dt="2023-01-31T12:48:23.299" v="56" actId="14100"/>
          <ac:spMkLst>
            <pc:docMk/>
            <pc:sldMk cId="3308968338" sldId="257"/>
            <ac:spMk id="3" creationId="{6D9768E7-B172-B568-0BAC-EE8104E0D984}"/>
          </ac:spMkLst>
        </pc:spChg>
        <pc:spChg chg="del">
          <ac:chgData name="Rochelle Channer" userId="eefa6ee5-26fe-4173-8af2-70b00e63273c" providerId="ADAL" clId="{5E58CF2D-D104-4478-9AC3-ECDA5FB4105E}" dt="2023-01-31T12:40:58.327" v="0" actId="26606"/>
          <ac:spMkLst>
            <pc:docMk/>
            <pc:sldMk cId="3308968338" sldId="257"/>
            <ac:spMk id="8" creationId="{081EA652-8C6A-4E69-BEB9-170809474553}"/>
          </ac:spMkLst>
        </pc:spChg>
        <pc:spChg chg="del">
          <ac:chgData name="Rochelle Channer" userId="eefa6ee5-26fe-4173-8af2-70b00e63273c" providerId="ADAL" clId="{5E58CF2D-D104-4478-9AC3-ECDA5FB4105E}" dt="2023-01-31T12:40:58.327" v="0" actId="26606"/>
          <ac:spMkLst>
            <pc:docMk/>
            <pc:sldMk cId="3308968338" sldId="257"/>
            <ac:spMk id="10" creationId="{5298780A-33B9-4EA2-8F67-DE68AD62841B}"/>
          </ac:spMkLst>
        </pc:spChg>
        <pc:spChg chg="del">
          <ac:chgData name="Rochelle Channer" userId="eefa6ee5-26fe-4173-8af2-70b00e63273c" providerId="ADAL" clId="{5E58CF2D-D104-4478-9AC3-ECDA5FB4105E}" dt="2023-01-31T12:40:58.327" v="0" actId="26606"/>
          <ac:spMkLst>
            <pc:docMk/>
            <pc:sldMk cId="3308968338" sldId="257"/>
            <ac:spMk id="12" creationId="{7F488E8B-4E1E-4402-8935-D4E6C02615C7}"/>
          </ac:spMkLst>
        </pc:spChg>
        <pc:spChg chg="add">
          <ac:chgData name="Rochelle Channer" userId="eefa6ee5-26fe-4173-8af2-70b00e63273c" providerId="ADAL" clId="{5E58CF2D-D104-4478-9AC3-ECDA5FB4105E}" dt="2023-01-31T12:40:58.327" v="0" actId="26606"/>
          <ac:spMkLst>
            <pc:docMk/>
            <pc:sldMk cId="3308968338" sldId="257"/>
            <ac:spMk id="17" creationId="{18873D23-2DCF-4B31-A009-95721C06E8E1}"/>
          </ac:spMkLst>
        </pc:spChg>
        <pc:spChg chg="add">
          <ac:chgData name="Rochelle Channer" userId="eefa6ee5-26fe-4173-8af2-70b00e63273c" providerId="ADAL" clId="{5E58CF2D-D104-4478-9AC3-ECDA5FB4105E}" dt="2023-01-31T12:40:58.327" v="0" actId="26606"/>
          <ac:spMkLst>
            <pc:docMk/>
            <pc:sldMk cId="3308968338" sldId="257"/>
            <ac:spMk id="19" creationId="{C13EF075-D4EF-4929-ADBC-91B27DA19955}"/>
          </ac:spMkLst>
        </pc:spChg>
        <pc:grpChg chg="add">
          <ac:chgData name="Rochelle Channer" userId="eefa6ee5-26fe-4173-8af2-70b00e63273c" providerId="ADAL" clId="{5E58CF2D-D104-4478-9AC3-ECDA5FB4105E}" dt="2023-01-31T12:40:58.327" v="0" actId="26606"/>
          <ac:grpSpMkLst>
            <pc:docMk/>
            <pc:sldMk cId="3308968338" sldId="257"/>
            <ac:grpSpMk id="21" creationId="{DAA26DFA-AAB2-4973-9C17-16D587C7B198}"/>
          </ac:grpSpMkLst>
        </pc:grpChg>
      </pc:sldChg>
      <pc:sldChg chg="addSp delSp modSp mod">
        <pc:chgData name="Rochelle Channer" userId="eefa6ee5-26fe-4173-8af2-70b00e63273c" providerId="ADAL" clId="{5E58CF2D-D104-4478-9AC3-ECDA5FB4105E}" dt="2023-01-31T13:30:11.531" v="586"/>
        <pc:sldMkLst>
          <pc:docMk/>
          <pc:sldMk cId="3197386508" sldId="258"/>
        </pc:sldMkLst>
        <pc:spChg chg="del mod">
          <ac:chgData name="Rochelle Channer" userId="eefa6ee5-26fe-4173-8af2-70b00e63273c" providerId="ADAL" clId="{5E58CF2D-D104-4478-9AC3-ECDA5FB4105E}" dt="2023-01-31T13:11:42.260" v="392" actId="478"/>
          <ac:spMkLst>
            <pc:docMk/>
            <pc:sldMk cId="3197386508" sldId="258"/>
            <ac:spMk id="2" creationId="{6E36BE56-E4DF-A5E4-14F4-3FFE1BD489D8}"/>
          </ac:spMkLst>
        </pc:spChg>
        <pc:spChg chg="del mod">
          <ac:chgData name="Rochelle Channer" userId="eefa6ee5-26fe-4173-8af2-70b00e63273c" providerId="ADAL" clId="{5E58CF2D-D104-4478-9AC3-ECDA5FB4105E}" dt="2023-01-31T12:41:26.146" v="3" actId="26606"/>
          <ac:spMkLst>
            <pc:docMk/>
            <pc:sldMk cId="3197386508" sldId="258"/>
            <ac:spMk id="3" creationId="{ED4E2C5B-C155-21E4-36E9-3004208C8450}"/>
          </ac:spMkLst>
        </pc:spChg>
        <pc:spChg chg="add mod">
          <ac:chgData name="Rochelle Channer" userId="eefa6ee5-26fe-4173-8af2-70b00e63273c" providerId="ADAL" clId="{5E58CF2D-D104-4478-9AC3-ECDA5FB4105E}" dt="2023-01-31T13:12:00.099" v="399" actId="1076"/>
          <ac:spMkLst>
            <pc:docMk/>
            <pc:sldMk cId="3197386508" sldId="258"/>
            <ac:spMk id="4" creationId="{759B9B8D-8C0E-7175-1296-C9F4C1F52E0E}"/>
          </ac:spMkLst>
        </pc:spChg>
        <pc:spChg chg="add del mod">
          <ac:chgData name="Rochelle Channer" userId="eefa6ee5-26fe-4173-8af2-70b00e63273c" providerId="ADAL" clId="{5E58CF2D-D104-4478-9AC3-ECDA5FB4105E}" dt="2023-01-31T13:11:44.719" v="393" actId="478"/>
          <ac:spMkLst>
            <pc:docMk/>
            <pc:sldMk cId="3197386508" sldId="258"/>
            <ac:spMk id="6" creationId="{319EAD99-BA66-CA60-C4FC-3826C1B1D5A0}"/>
          </ac:spMkLst>
        </pc:spChg>
        <pc:spChg chg="add del">
          <ac:chgData name="Rochelle Channer" userId="eefa6ee5-26fe-4173-8af2-70b00e63273c" providerId="ADAL" clId="{5E58CF2D-D104-4478-9AC3-ECDA5FB4105E}" dt="2023-01-31T12:41:26.146" v="3" actId="26606"/>
          <ac:spMkLst>
            <pc:docMk/>
            <pc:sldMk cId="3197386508" sldId="258"/>
            <ac:spMk id="8" creationId="{DBF61EA3-B236-439E-9C0B-340980D56BEE}"/>
          </ac:spMkLst>
        </pc:spChg>
        <pc:spChg chg="add del">
          <ac:chgData name="Rochelle Channer" userId="eefa6ee5-26fe-4173-8af2-70b00e63273c" providerId="ADAL" clId="{5E58CF2D-D104-4478-9AC3-ECDA5FB4105E}" dt="2023-01-31T12:41:26.146" v="3" actId="26606"/>
          <ac:spMkLst>
            <pc:docMk/>
            <pc:sldMk cId="3197386508" sldId="258"/>
            <ac:spMk id="14" creationId="{E659831F-0D9A-4C63-9EBB-8435B85A440F}"/>
          </ac:spMkLst>
        </pc:spChg>
        <pc:spChg chg="add del">
          <ac:chgData name="Rochelle Channer" userId="eefa6ee5-26fe-4173-8af2-70b00e63273c" providerId="ADAL" clId="{5E58CF2D-D104-4478-9AC3-ECDA5FB4105E}" dt="2023-01-31T12:41:26.125" v="2" actId="26606"/>
          <ac:spMkLst>
            <pc:docMk/>
            <pc:sldMk cId="3197386508" sldId="258"/>
            <ac:spMk id="19" creationId="{18873D23-2DCF-4B31-A009-95721C06E8E1}"/>
          </ac:spMkLst>
        </pc:spChg>
        <pc:spChg chg="add del">
          <ac:chgData name="Rochelle Channer" userId="eefa6ee5-26fe-4173-8af2-70b00e63273c" providerId="ADAL" clId="{5E58CF2D-D104-4478-9AC3-ECDA5FB4105E}" dt="2023-01-31T12:41:26.125" v="2" actId="26606"/>
          <ac:spMkLst>
            <pc:docMk/>
            <pc:sldMk cId="3197386508" sldId="258"/>
            <ac:spMk id="21" creationId="{C13EF075-D4EF-4929-ADBC-91B27DA19955}"/>
          </ac:spMkLst>
        </pc:spChg>
        <pc:spChg chg="add del">
          <ac:chgData name="Rochelle Channer" userId="eefa6ee5-26fe-4173-8af2-70b00e63273c" providerId="ADAL" clId="{5E58CF2D-D104-4478-9AC3-ECDA5FB4105E}" dt="2023-01-31T12:42:29.509" v="11" actId="26606"/>
          <ac:spMkLst>
            <pc:docMk/>
            <pc:sldMk cId="3197386508" sldId="258"/>
            <ac:spMk id="29" creationId="{DBF61EA3-B236-439E-9C0B-340980D56BEE}"/>
          </ac:spMkLst>
        </pc:spChg>
        <pc:spChg chg="add del">
          <ac:chgData name="Rochelle Channer" userId="eefa6ee5-26fe-4173-8af2-70b00e63273c" providerId="ADAL" clId="{5E58CF2D-D104-4478-9AC3-ECDA5FB4105E}" dt="2023-01-31T12:42:29.509" v="11" actId="26606"/>
          <ac:spMkLst>
            <pc:docMk/>
            <pc:sldMk cId="3197386508" sldId="258"/>
            <ac:spMk id="33" creationId="{E659831F-0D9A-4C63-9EBB-8435B85A440F}"/>
          </ac:spMkLst>
        </pc:spChg>
        <pc:spChg chg="add del">
          <ac:chgData name="Rochelle Channer" userId="eefa6ee5-26fe-4173-8af2-70b00e63273c" providerId="ADAL" clId="{5E58CF2D-D104-4478-9AC3-ECDA5FB4105E}" dt="2023-01-31T12:42:23.731" v="6" actId="26606"/>
          <ac:spMkLst>
            <pc:docMk/>
            <pc:sldMk cId="3197386508" sldId="258"/>
            <ac:spMk id="38" creationId="{6C4028FD-8BAA-4A19-BFDE-594D991B7552}"/>
          </ac:spMkLst>
        </pc:spChg>
        <pc:spChg chg="add del">
          <ac:chgData name="Rochelle Channer" userId="eefa6ee5-26fe-4173-8af2-70b00e63273c" providerId="ADAL" clId="{5E58CF2D-D104-4478-9AC3-ECDA5FB4105E}" dt="2023-01-31T12:42:28.169" v="8" actId="26606"/>
          <ac:spMkLst>
            <pc:docMk/>
            <pc:sldMk cId="3197386508" sldId="258"/>
            <ac:spMk id="40" creationId="{F68B3F68-107C-434F-AA38-110D5EA91B85}"/>
          </ac:spMkLst>
        </pc:spChg>
        <pc:spChg chg="add del">
          <ac:chgData name="Rochelle Channer" userId="eefa6ee5-26fe-4173-8af2-70b00e63273c" providerId="ADAL" clId="{5E58CF2D-D104-4478-9AC3-ECDA5FB4105E}" dt="2023-01-31T12:42:28.169" v="8" actId="26606"/>
          <ac:spMkLst>
            <pc:docMk/>
            <pc:sldMk cId="3197386508" sldId="258"/>
            <ac:spMk id="41" creationId="{BACC6370-2D7E-4714-9D71-7542949D7D5D}"/>
          </ac:spMkLst>
        </pc:spChg>
        <pc:spChg chg="add del">
          <ac:chgData name="Rochelle Channer" userId="eefa6ee5-26fe-4173-8af2-70b00e63273c" providerId="ADAL" clId="{5E58CF2D-D104-4478-9AC3-ECDA5FB4105E}" dt="2023-01-31T12:42:28.169" v="8" actId="26606"/>
          <ac:spMkLst>
            <pc:docMk/>
            <pc:sldMk cId="3197386508" sldId="258"/>
            <ac:spMk id="42" creationId="{AAD0DBB9-1A4B-4391-81D4-CB19F9AB918A}"/>
          </ac:spMkLst>
        </pc:spChg>
        <pc:spChg chg="add del">
          <ac:chgData name="Rochelle Channer" userId="eefa6ee5-26fe-4173-8af2-70b00e63273c" providerId="ADAL" clId="{5E58CF2D-D104-4478-9AC3-ECDA5FB4105E}" dt="2023-01-31T12:42:28.169" v="8" actId="26606"/>
          <ac:spMkLst>
            <pc:docMk/>
            <pc:sldMk cId="3197386508" sldId="258"/>
            <ac:spMk id="44" creationId="{063BBA22-50EA-4C4D-BE05-F1CE4E63AA56}"/>
          </ac:spMkLst>
        </pc:spChg>
        <pc:spChg chg="add del">
          <ac:chgData name="Rochelle Channer" userId="eefa6ee5-26fe-4173-8af2-70b00e63273c" providerId="ADAL" clId="{5E58CF2D-D104-4478-9AC3-ECDA5FB4105E}" dt="2023-01-31T12:42:29.460" v="10" actId="26606"/>
          <ac:spMkLst>
            <pc:docMk/>
            <pc:sldMk cId="3197386508" sldId="258"/>
            <ac:spMk id="46" creationId="{955A2079-FA98-4876-80F0-72364A7D2EA4}"/>
          </ac:spMkLst>
        </pc:spChg>
        <pc:spChg chg="add del">
          <ac:chgData name="Rochelle Channer" userId="eefa6ee5-26fe-4173-8af2-70b00e63273c" providerId="ADAL" clId="{5E58CF2D-D104-4478-9AC3-ECDA5FB4105E}" dt="2023-01-31T12:44:49.360" v="31" actId="26606"/>
          <ac:spMkLst>
            <pc:docMk/>
            <pc:sldMk cId="3197386508" sldId="258"/>
            <ac:spMk id="48" creationId="{6C4028FD-8BAA-4A19-BFDE-594D991B7552}"/>
          </ac:spMkLst>
        </pc:spChg>
        <pc:grpChg chg="add del">
          <ac:chgData name="Rochelle Channer" userId="eefa6ee5-26fe-4173-8af2-70b00e63273c" providerId="ADAL" clId="{5E58CF2D-D104-4478-9AC3-ECDA5FB4105E}" dt="2023-01-31T12:41:26.146" v="3" actId="26606"/>
          <ac:grpSpMkLst>
            <pc:docMk/>
            <pc:sldMk cId="3197386508" sldId="258"/>
            <ac:grpSpMk id="10" creationId="{28FAF094-D087-493F-8DF9-A486C2D6BBAA}"/>
          </ac:grpSpMkLst>
        </pc:grpChg>
        <pc:grpChg chg="add del">
          <ac:chgData name="Rochelle Channer" userId="eefa6ee5-26fe-4173-8af2-70b00e63273c" providerId="ADAL" clId="{5E58CF2D-D104-4478-9AC3-ECDA5FB4105E}" dt="2023-01-31T12:41:26.125" v="2" actId="26606"/>
          <ac:grpSpMkLst>
            <pc:docMk/>
            <pc:sldMk cId="3197386508" sldId="258"/>
            <ac:grpSpMk id="23" creationId="{DAA26DFA-AAB2-4973-9C17-16D587C7B198}"/>
          </ac:grpSpMkLst>
        </pc:grpChg>
        <pc:grpChg chg="add del">
          <ac:chgData name="Rochelle Channer" userId="eefa6ee5-26fe-4173-8af2-70b00e63273c" providerId="ADAL" clId="{5E58CF2D-D104-4478-9AC3-ECDA5FB4105E}" dt="2023-01-31T12:42:29.509" v="11" actId="26606"/>
          <ac:grpSpMkLst>
            <pc:docMk/>
            <pc:sldMk cId="3197386508" sldId="258"/>
            <ac:grpSpMk id="30" creationId="{28FAF094-D087-493F-8DF9-A486C2D6BBAA}"/>
          </ac:grpSpMkLst>
        </pc:grpChg>
        <pc:graphicFrameChg chg="add mod modGraphic">
          <ac:chgData name="Rochelle Channer" userId="eefa6ee5-26fe-4173-8af2-70b00e63273c" providerId="ADAL" clId="{5E58CF2D-D104-4478-9AC3-ECDA5FB4105E}" dt="2023-01-31T13:30:11.531" v="586"/>
          <ac:graphicFrameMkLst>
            <pc:docMk/>
            <pc:sldMk cId="3197386508" sldId="258"/>
            <ac:graphicFrameMk id="16" creationId="{9D015FAE-4B5F-447C-07F3-28B61D8D2235}"/>
          </ac:graphicFrameMkLst>
        </pc:graphicFrameChg>
      </pc:sldChg>
      <pc:sldChg chg="addSp delSp modSp mod">
        <pc:chgData name="Rochelle Channer" userId="eefa6ee5-26fe-4173-8af2-70b00e63273c" providerId="ADAL" clId="{5E58CF2D-D104-4478-9AC3-ECDA5FB4105E}" dt="2023-01-31T13:28:47.506" v="554" actId="20577"/>
        <pc:sldMkLst>
          <pc:docMk/>
          <pc:sldMk cId="2185900404" sldId="259"/>
        </pc:sldMkLst>
        <pc:spChg chg="mod">
          <ac:chgData name="Rochelle Channer" userId="eefa6ee5-26fe-4173-8af2-70b00e63273c" providerId="ADAL" clId="{5E58CF2D-D104-4478-9AC3-ECDA5FB4105E}" dt="2023-01-31T13:27:04.204" v="543" actId="1076"/>
          <ac:spMkLst>
            <pc:docMk/>
            <pc:sldMk cId="2185900404" sldId="259"/>
            <ac:spMk id="2" creationId="{D918493B-D205-A373-DEC7-5A27F63CF9AE}"/>
          </ac:spMkLst>
        </pc:spChg>
        <pc:spChg chg="mod">
          <ac:chgData name="Rochelle Channer" userId="eefa6ee5-26fe-4173-8af2-70b00e63273c" providerId="ADAL" clId="{5E58CF2D-D104-4478-9AC3-ECDA5FB4105E}" dt="2023-01-31T13:28:47.506" v="554" actId="20577"/>
          <ac:spMkLst>
            <pc:docMk/>
            <pc:sldMk cId="2185900404" sldId="259"/>
            <ac:spMk id="3" creationId="{25B77676-94FB-0EF2-8360-5473C6899855}"/>
          </ac:spMkLst>
        </pc:spChg>
        <pc:spChg chg="del">
          <ac:chgData name="Rochelle Channer" userId="eefa6ee5-26fe-4173-8af2-70b00e63273c" providerId="ADAL" clId="{5E58CF2D-D104-4478-9AC3-ECDA5FB4105E}" dt="2023-01-31T12:46:44.067" v="41" actId="26606"/>
          <ac:spMkLst>
            <pc:docMk/>
            <pc:sldMk cId="2185900404" sldId="259"/>
            <ac:spMk id="8" creationId="{DBF61EA3-B236-439E-9C0B-340980D56BEE}"/>
          </ac:spMkLst>
        </pc:spChg>
        <pc:spChg chg="del">
          <ac:chgData name="Rochelle Channer" userId="eefa6ee5-26fe-4173-8af2-70b00e63273c" providerId="ADAL" clId="{5E58CF2D-D104-4478-9AC3-ECDA5FB4105E}" dt="2023-01-31T12:46:44.067" v="41" actId="26606"/>
          <ac:spMkLst>
            <pc:docMk/>
            <pc:sldMk cId="2185900404" sldId="259"/>
            <ac:spMk id="14" creationId="{E659831F-0D9A-4C63-9EBB-8435B85A440F}"/>
          </ac:spMkLst>
        </pc:spChg>
        <pc:spChg chg="add">
          <ac:chgData name="Rochelle Channer" userId="eefa6ee5-26fe-4173-8af2-70b00e63273c" providerId="ADAL" clId="{5E58CF2D-D104-4478-9AC3-ECDA5FB4105E}" dt="2023-01-31T12:46:44.067" v="41" actId="26606"/>
          <ac:spMkLst>
            <pc:docMk/>
            <pc:sldMk cId="2185900404" sldId="259"/>
            <ac:spMk id="19" creationId="{87BF42CA-AD55-48B4-8949-C4DCA60A6AEE}"/>
          </ac:spMkLst>
        </pc:spChg>
        <pc:spChg chg="add">
          <ac:chgData name="Rochelle Channer" userId="eefa6ee5-26fe-4173-8af2-70b00e63273c" providerId="ADAL" clId="{5E58CF2D-D104-4478-9AC3-ECDA5FB4105E}" dt="2023-01-31T12:46:44.067" v="41" actId="26606"/>
          <ac:spMkLst>
            <pc:docMk/>
            <pc:sldMk cId="2185900404" sldId="259"/>
            <ac:spMk id="21" creationId="{66AE1D3D-3106-4CB2-AA7C-0C1642AC0F2E}"/>
          </ac:spMkLst>
        </pc:spChg>
        <pc:grpChg chg="del">
          <ac:chgData name="Rochelle Channer" userId="eefa6ee5-26fe-4173-8af2-70b00e63273c" providerId="ADAL" clId="{5E58CF2D-D104-4478-9AC3-ECDA5FB4105E}" dt="2023-01-31T12:46:44.067" v="41" actId="26606"/>
          <ac:grpSpMkLst>
            <pc:docMk/>
            <pc:sldMk cId="2185900404" sldId="259"/>
            <ac:grpSpMk id="10" creationId="{28FAF094-D087-493F-8DF9-A486C2D6BBAA}"/>
          </ac:grpSpMkLst>
        </pc:grpChg>
        <pc:grpChg chg="add">
          <ac:chgData name="Rochelle Channer" userId="eefa6ee5-26fe-4173-8af2-70b00e63273c" providerId="ADAL" clId="{5E58CF2D-D104-4478-9AC3-ECDA5FB4105E}" dt="2023-01-31T12:46:44.067" v="41" actId="26606"/>
          <ac:grpSpMkLst>
            <pc:docMk/>
            <pc:sldMk cId="2185900404" sldId="259"/>
            <ac:grpSpMk id="23" creationId="{0A31B6AF-B711-4CDB-8C2B-16E963DDC4C5}"/>
          </ac:grpSpMkLst>
        </pc:grpChg>
      </pc:sldChg>
      <pc:sldChg chg="addSp delSp modSp mod">
        <pc:chgData name="Rochelle Channer" userId="eefa6ee5-26fe-4173-8af2-70b00e63273c" providerId="ADAL" clId="{5E58CF2D-D104-4478-9AC3-ECDA5FB4105E}" dt="2023-01-31T13:26:58.473" v="542" actId="1076"/>
        <pc:sldMkLst>
          <pc:docMk/>
          <pc:sldMk cId="2572737933" sldId="260"/>
        </pc:sldMkLst>
        <pc:spChg chg="mod">
          <ac:chgData name="Rochelle Channer" userId="eefa6ee5-26fe-4173-8af2-70b00e63273c" providerId="ADAL" clId="{5E58CF2D-D104-4478-9AC3-ECDA5FB4105E}" dt="2023-01-31T13:26:58.473" v="542" actId="1076"/>
          <ac:spMkLst>
            <pc:docMk/>
            <pc:sldMk cId="2572737933" sldId="260"/>
            <ac:spMk id="2" creationId="{4C495A63-378D-11B3-DFBF-1E1D9FF74776}"/>
          </ac:spMkLst>
        </pc:spChg>
        <pc:spChg chg="mod">
          <ac:chgData name="Rochelle Channer" userId="eefa6ee5-26fe-4173-8af2-70b00e63273c" providerId="ADAL" clId="{5E58CF2D-D104-4478-9AC3-ECDA5FB4105E}" dt="2023-01-31T12:48:56.970" v="70" actId="20577"/>
          <ac:spMkLst>
            <pc:docMk/>
            <pc:sldMk cId="2572737933" sldId="260"/>
            <ac:spMk id="3" creationId="{B3459DDE-0896-1ED3-D6A9-A8D086929BDC}"/>
          </ac:spMkLst>
        </pc:spChg>
        <pc:spChg chg="del">
          <ac:chgData name="Rochelle Channer" userId="eefa6ee5-26fe-4173-8af2-70b00e63273c" providerId="ADAL" clId="{5E58CF2D-D104-4478-9AC3-ECDA5FB4105E}" dt="2023-01-31T12:47:16.475" v="47" actId="26606"/>
          <ac:spMkLst>
            <pc:docMk/>
            <pc:sldMk cId="2572737933" sldId="260"/>
            <ac:spMk id="8" creationId="{081EA652-8C6A-4E69-BEB9-170809474553}"/>
          </ac:spMkLst>
        </pc:spChg>
        <pc:spChg chg="del">
          <ac:chgData name="Rochelle Channer" userId="eefa6ee5-26fe-4173-8af2-70b00e63273c" providerId="ADAL" clId="{5E58CF2D-D104-4478-9AC3-ECDA5FB4105E}" dt="2023-01-31T12:47:16.475" v="47" actId="26606"/>
          <ac:spMkLst>
            <pc:docMk/>
            <pc:sldMk cId="2572737933" sldId="260"/>
            <ac:spMk id="10" creationId="{5298780A-33B9-4EA2-8F67-DE68AD62841B}"/>
          </ac:spMkLst>
        </pc:spChg>
        <pc:spChg chg="del">
          <ac:chgData name="Rochelle Channer" userId="eefa6ee5-26fe-4173-8af2-70b00e63273c" providerId="ADAL" clId="{5E58CF2D-D104-4478-9AC3-ECDA5FB4105E}" dt="2023-01-31T12:47:16.475" v="47" actId="26606"/>
          <ac:spMkLst>
            <pc:docMk/>
            <pc:sldMk cId="2572737933" sldId="260"/>
            <ac:spMk id="12" creationId="{7F488E8B-4E1E-4402-8935-D4E6C02615C7}"/>
          </ac:spMkLst>
        </pc:spChg>
        <pc:spChg chg="add">
          <ac:chgData name="Rochelle Channer" userId="eefa6ee5-26fe-4173-8af2-70b00e63273c" providerId="ADAL" clId="{5E58CF2D-D104-4478-9AC3-ECDA5FB4105E}" dt="2023-01-31T12:47:16.475" v="47" actId="26606"/>
          <ac:spMkLst>
            <pc:docMk/>
            <pc:sldMk cId="2572737933" sldId="260"/>
            <ac:spMk id="17" creationId="{87BF42CA-AD55-48B4-8949-C4DCA60A6AEE}"/>
          </ac:spMkLst>
        </pc:spChg>
        <pc:spChg chg="add">
          <ac:chgData name="Rochelle Channer" userId="eefa6ee5-26fe-4173-8af2-70b00e63273c" providerId="ADAL" clId="{5E58CF2D-D104-4478-9AC3-ECDA5FB4105E}" dt="2023-01-31T12:47:16.475" v="47" actId="26606"/>
          <ac:spMkLst>
            <pc:docMk/>
            <pc:sldMk cId="2572737933" sldId="260"/>
            <ac:spMk id="19" creationId="{66AE1D3D-3106-4CB2-AA7C-0C1642AC0F2E}"/>
          </ac:spMkLst>
        </pc:spChg>
        <pc:grpChg chg="add">
          <ac:chgData name="Rochelle Channer" userId="eefa6ee5-26fe-4173-8af2-70b00e63273c" providerId="ADAL" clId="{5E58CF2D-D104-4478-9AC3-ECDA5FB4105E}" dt="2023-01-31T12:47:16.475" v="47" actId="26606"/>
          <ac:grpSpMkLst>
            <pc:docMk/>
            <pc:sldMk cId="2572737933" sldId="260"/>
            <ac:grpSpMk id="21" creationId="{0A31B6AF-B711-4CDB-8C2B-16E963DDC4C5}"/>
          </ac:grpSpMkLst>
        </pc:grpChg>
      </pc:sldChg>
      <pc:sldChg chg="addSp delSp modSp mod">
        <pc:chgData name="Rochelle Channer" userId="eefa6ee5-26fe-4173-8af2-70b00e63273c" providerId="ADAL" clId="{5E58CF2D-D104-4478-9AC3-ECDA5FB4105E}" dt="2023-01-31T13:26:50.692" v="540" actId="1076"/>
        <pc:sldMkLst>
          <pc:docMk/>
          <pc:sldMk cId="3282080284" sldId="261"/>
        </pc:sldMkLst>
        <pc:spChg chg="mod">
          <ac:chgData name="Rochelle Channer" userId="eefa6ee5-26fe-4173-8af2-70b00e63273c" providerId="ADAL" clId="{5E58CF2D-D104-4478-9AC3-ECDA5FB4105E}" dt="2023-01-31T13:26:50.692" v="540" actId="1076"/>
          <ac:spMkLst>
            <pc:docMk/>
            <pc:sldMk cId="3282080284" sldId="261"/>
            <ac:spMk id="2" creationId="{D685C64D-511A-42CB-5BB5-C1EE1F8C68AC}"/>
          </ac:spMkLst>
        </pc:spChg>
        <pc:spChg chg="mod">
          <ac:chgData name="Rochelle Channer" userId="eefa6ee5-26fe-4173-8af2-70b00e63273c" providerId="ADAL" clId="{5E58CF2D-D104-4478-9AC3-ECDA5FB4105E}" dt="2023-01-31T13:09:19.217" v="338" actId="1076"/>
          <ac:spMkLst>
            <pc:docMk/>
            <pc:sldMk cId="3282080284" sldId="261"/>
            <ac:spMk id="3" creationId="{117BD637-CCF8-95D9-9E90-6C116F05ADA6}"/>
          </ac:spMkLst>
        </pc:spChg>
        <pc:spChg chg="add mod">
          <ac:chgData name="Rochelle Channer" userId="eefa6ee5-26fe-4173-8af2-70b00e63273c" providerId="ADAL" clId="{5E58CF2D-D104-4478-9AC3-ECDA5FB4105E}" dt="2023-01-31T13:09:23.963" v="339" actId="1076"/>
          <ac:spMkLst>
            <pc:docMk/>
            <pc:sldMk cId="3282080284" sldId="261"/>
            <ac:spMk id="5" creationId="{BFFC3B3B-F431-C987-C905-8ED52EF5F48F}"/>
          </ac:spMkLst>
        </pc:spChg>
        <pc:spChg chg="del">
          <ac:chgData name="Rochelle Channer" userId="eefa6ee5-26fe-4173-8af2-70b00e63273c" providerId="ADAL" clId="{5E58CF2D-D104-4478-9AC3-ECDA5FB4105E}" dt="2023-01-31T12:50:01.353" v="75" actId="26606"/>
          <ac:spMkLst>
            <pc:docMk/>
            <pc:sldMk cId="3282080284" sldId="261"/>
            <ac:spMk id="8" creationId="{DBF61EA3-B236-439E-9C0B-340980D56BEE}"/>
          </ac:spMkLst>
        </pc:spChg>
        <pc:spChg chg="del">
          <ac:chgData name="Rochelle Channer" userId="eefa6ee5-26fe-4173-8af2-70b00e63273c" providerId="ADAL" clId="{5E58CF2D-D104-4478-9AC3-ECDA5FB4105E}" dt="2023-01-31T12:50:01.353" v="75" actId="26606"/>
          <ac:spMkLst>
            <pc:docMk/>
            <pc:sldMk cId="3282080284" sldId="261"/>
            <ac:spMk id="14" creationId="{E659831F-0D9A-4C63-9EBB-8435B85A440F}"/>
          </ac:spMkLst>
        </pc:spChg>
        <pc:spChg chg="add">
          <ac:chgData name="Rochelle Channer" userId="eefa6ee5-26fe-4173-8af2-70b00e63273c" providerId="ADAL" clId="{5E58CF2D-D104-4478-9AC3-ECDA5FB4105E}" dt="2023-01-31T12:50:01.353" v="75" actId="26606"/>
          <ac:spMkLst>
            <pc:docMk/>
            <pc:sldMk cId="3282080284" sldId="261"/>
            <ac:spMk id="19" creationId="{87BF42CA-AD55-48B4-8949-C4DCA60A6AEE}"/>
          </ac:spMkLst>
        </pc:spChg>
        <pc:spChg chg="add">
          <ac:chgData name="Rochelle Channer" userId="eefa6ee5-26fe-4173-8af2-70b00e63273c" providerId="ADAL" clId="{5E58CF2D-D104-4478-9AC3-ECDA5FB4105E}" dt="2023-01-31T12:50:01.353" v="75" actId="26606"/>
          <ac:spMkLst>
            <pc:docMk/>
            <pc:sldMk cId="3282080284" sldId="261"/>
            <ac:spMk id="21" creationId="{66AE1D3D-3106-4CB2-AA7C-0C1642AC0F2E}"/>
          </ac:spMkLst>
        </pc:spChg>
        <pc:grpChg chg="del">
          <ac:chgData name="Rochelle Channer" userId="eefa6ee5-26fe-4173-8af2-70b00e63273c" providerId="ADAL" clId="{5E58CF2D-D104-4478-9AC3-ECDA5FB4105E}" dt="2023-01-31T12:50:01.353" v="75" actId="26606"/>
          <ac:grpSpMkLst>
            <pc:docMk/>
            <pc:sldMk cId="3282080284" sldId="261"/>
            <ac:grpSpMk id="10" creationId="{28FAF094-D087-493F-8DF9-A486C2D6BBAA}"/>
          </ac:grpSpMkLst>
        </pc:grpChg>
        <pc:grpChg chg="add">
          <ac:chgData name="Rochelle Channer" userId="eefa6ee5-26fe-4173-8af2-70b00e63273c" providerId="ADAL" clId="{5E58CF2D-D104-4478-9AC3-ECDA5FB4105E}" dt="2023-01-31T12:50:01.353" v="75" actId="26606"/>
          <ac:grpSpMkLst>
            <pc:docMk/>
            <pc:sldMk cId="3282080284" sldId="261"/>
            <ac:grpSpMk id="23" creationId="{0A31B6AF-B711-4CDB-8C2B-16E963DDC4C5}"/>
          </ac:grpSpMkLst>
        </pc:grpChg>
      </pc:sldChg>
      <pc:sldChg chg="addSp delSp modSp mod">
        <pc:chgData name="Rochelle Channer" userId="eefa6ee5-26fe-4173-8af2-70b00e63273c" providerId="ADAL" clId="{5E58CF2D-D104-4478-9AC3-ECDA5FB4105E}" dt="2023-01-31T13:28:09.969" v="550" actId="207"/>
        <pc:sldMkLst>
          <pc:docMk/>
          <pc:sldMk cId="2040616164" sldId="262"/>
        </pc:sldMkLst>
        <pc:spChg chg="mod">
          <ac:chgData name="Rochelle Channer" userId="eefa6ee5-26fe-4173-8af2-70b00e63273c" providerId="ADAL" clId="{5E58CF2D-D104-4478-9AC3-ECDA5FB4105E}" dt="2023-01-31T13:03:23.328" v="264" actId="1076"/>
          <ac:spMkLst>
            <pc:docMk/>
            <pc:sldMk cId="2040616164" sldId="262"/>
            <ac:spMk id="2" creationId="{B5A5EFE4-2299-A559-67EC-ADEF64CAEA06}"/>
          </ac:spMkLst>
        </pc:spChg>
        <pc:spChg chg="del mod">
          <ac:chgData name="Rochelle Channer" userId="eefa6ee5-26fe-4173-8af2-70b00e63273c" providerId="ADAL" clId="{5E58CF2D-D104-4478-9AC3-ECDA5FB4105E}" dt="2023-01-31T12:52:38.168" v="104" actId="26606"/>
          <ac:spMkLst>
            <pc:docMk/>
            <pc:sldMk cId="2040616164" sldId="262"/>
            <ac:spMk id="3" creationId="{FC0562E3-F119-B5DD-2150-84E71B57ABE6}"/>
          </ac:spMkLst>
        </pc:spChg>
        <pc:spChg chg="add mod">
          <ac:chgData name="Rochelle Channer" userId="eefa6ee5-26fe-4173-8af2-70b00e63273c" providerId="ADAL" clId="{5E58CF2D-D104-4478-9AC3-ECDA5FB4105E}" dt="2023-01-31T13:15:10.285" v="412" actId="1076"/>
          <ac:spMkLst>
            <pc:docMk/>
            <pc:sldMk cId="2040616164" sldId="262"/>
            <ac:spMk id="5" creationId="{E64FEDEB-D64E-FA3C-9E1F-9FB9B6D8DFE7}"/>
          </ac:spMkLst>
        </pc:spChg>
        <pc:spChg chg="add del mod">
          <ac:chgData name="Rochelle Channer" userId="eefa6ee5-26fe-4173-8af2-70b00e63273c" providerId="ADAL" clId="{5E58CF2D-D104-4478-9AC3-ECDA5FB4105E}" dt="2023-01-31T12:56:51.622" v="140" actId="478"/>
          <ac:spMkLst>
            <pc:docMk/>
            <pc:sldMk cId="2040616164" sldId="262"/>
            <ac:spMk id="7" creationId="{EC8058D9-DC07-D374-1856-2DC8DED9E729}"/>
          </ac:spMkLst>
        </pc:spChg>
        <pc:spChg chg="del">
          <ac:chgData name="Rochelle Channer" userId="eefa6ee5-26fe-4173-8af2-70b00e63273c" providerId="ADAL" clId="{5E58CF2D-D104-4478-9AC3-ECDA5FB4105E}" dt="2023-01-31T12:51:16.143" v="82" actId="26606"/>
          <ac:spMkLst>
            <pc:docMk/>
            <pc:sldMk cId="2040616164" sldId="262"/>
            <ac:spMk id="8" creationId="{DBF61EA3-B236-439E-9C0B-340980D56BEE}"/>
          </ac:spMkLst>
        </pc:spChg>
        <pc:spChg chg="add mod">
          <ac:chgData name="Rochelle Channer" userId="eefa6ee5-26fe-4173-8af2-70b00e63273c" providerId="ADAL" clId="{5E58CF2D-D104-4478-9AC3-ECDA5FB4105E}" dt="2023-01-31T13:28:09.969" v="550" actId="207"/>
          <ac:spMkLst>
            <pc:docMk/>
            <pc:sldMk cId="2040616164" sldId="262"/>
            <ac:spMk id="13" creationId="{2DFBBF25-C7F4-FBEB-A8F5-B99E72C3BFF1}"/>
          </ac:spMkLst>
        </pc:spChg>
        <pc:spChg chg="del">
          <ac:chgData name="Rochelle Channer" userId="eefa6ee5-26fe-4173-8af2-70b00e63273c" providerId="ADAL" clId="{5E58CF2D-D104-4478-9AC3-ECDA5FB4105E}" dt="2023-01-31T12:51:16.143" v="82" actId="26606"/>
          <ac:spMkLst>
            <pc:docMk/>
            <pc:sldMk cId="2040616164" sldId="262"/>
            <ac:spMk id="14" creationId="{E659831F-0D9A-4C63-9EBB-8435B85A440F}"/>
          </ac:spMkLst>
        </pc:spChg>
        <pc:spChg chg="add mod">
          <ac:chgData name="Rochelle Channer" userId="eefa6ee5-26fe-4173-8af2-70b00e63273c" providerId="ADAL" clId="{5E58CF2D-D104-4478-9AC3-ECDA5FB4105E}" dt="2023-01-31T13:28:09.969" v="550" actId="207"/>
          <ac:spMkLst>
            <pc:docMk/>
            <pc:sldMk cId="2040616164" sldId="262"/>
            <ac:spMk id="15" creationId="{F4CC1FC3-2294-1019-20F4-9E8A29F6093D}"/>
          </ac:spMkLst>
        </pc:spChg>
        <pc:spChg chg="mod">
          <ac:chgData name="Rochelle Channer" userId="eefa6ee5-26fe-4173-8af2-70b00e63273c" providerId="ADAL" clId="{5E58CF2D-D104-4478-9AC3-ECDA5FB4105E}" dt="2023-01-31T13:28:09.969" v="550" actId="207"/>
          <ac:spMkLst>
            <pc:docMk/>
            <pc:sldMk cId="2040616164" sldId="262"/>
            <ac:spMk id="17" creationId="{87941CE5-22CD-D4B6-56F6-85E2F9903A94}"/>
          </ac:spMkLst>
        </pc:spChg>
        <pc:spChg chg="mod">
          <ac:chgData name="Rochelle Channer" userId="eefa6ee5-26fe-4173-8af2-70b00e63273c" providerId="ADAL" clId="{5E58CF2D-D104-4478-9AC3-ECDA5FB4105E}" dt="2023-01-31T13:28:09.969" v="550" actId="207"/>
          <ac:spMkLst>
            <pc:docMk/>
            <pc:sldMk cId="2040616164" sldId="262"/>
            <ac:spMk id="18" creationId="{91F53301-2D1F-9C6F-4E03-0B237990EDCC}"/>
          </ac:spMkLst>
        </pc:spChg>
        <pc:spChg chg="add">
          <ac:chgData name="Rochelle Channer" userId="eefa6ee5-26fe-4173-8af2-70b00e63273c" providerId="ADAL" clId="{5E58CF2D-D104-4478-9AC3-ECDA5FB4105E}" dt="2023-01-31T12:51:16.143" v="82" actId="26606"/>
          <ac:spMkLst>
            <pc:docMk/>
            <pc:sldMk cId="2040616164" sldId="262"/>
            <ac:spMk id="19" creationId="{D038248A-211C-4EEC-8401-C761B929FB52}"/>
          </ac:spMkLst>
        </pc:spChg>
        <pc:spChg chg="add">
          <ac:chgData name="Rochelle Channer" userId="eefa6ee5-26fe-4173-8af2-70b00e63273c" providerId="ADAL" clId="{5E58CF2D-D104-4478-9AC3-ECDA5FB4105E}" dt="2023-01-31T12:51:16.143" v="82" actId="26606"/>
          <ac:spMkLst>
            <pc:docMk/>
            <pc:sldMk cId="2040616164" sldId="262"/>
            <ac:spMk id="21" creationId="{C30A849F-66D9-40C8-BEC8-35AFF8F4568F}"/>
          </ac:spMkLst>
        </pc:spChg>
        <pc:spChg chg="add del mod">
          <ac:chgData name="Rochelle Channer" userId="eefa6ee5-26fe-4173-8af2-70b00e63273c" providerId="ADAL" clId="{5E58CF2D-D104-4478-9AC3-ECDA5FB4105E}" dt="2023-01-31T12:57:52.473" v="155" actId="478"/>
          <ac:spMkLst>
            <pc:docMk/>
            <pc:sldMk cId="2040616164" sldId="262"/>
            <ac:spMk id="22" creationId="{2C65EEBA-4428-8C10-A463-1F83386F87B4}"/>
          </ac:spMkLst>
        </pc:spChg>
        <pc:spChg chg="add del mod">
          <ac:chgData name="Rochelle Channer" userId="eefa6ee5-26fe-4173-8af2-70b00e63273c" providerId="ADAL" clId="{5E58CF2D-D104-4478-9AC3-ECDA5FB4105E}" dt="2023-01-31T12:58:26.309" v="169" actId="478"/>
          <ac:spMkLst>
            <pc:docMk/>
            <pc:sldMk cId="2040616164" sldId="262"/>
            <ac:spMk id="34" creationId="{8E8E64B1-F021-306C-0BBC-0E759B5FE859}"/>
          </ac:spMkLst>
        </pc:spChg>
        <pc:spChg chg="mod">
          <ac:chgData name="Rochelle Channer" userId="eefa6ee5-26fe-4173-8af2-70b00e63273c" providerId="ADAL" clId="{5E58CF2D-D104-4478-9AC3-ECDA5FB4105E}" dt="2023-01-31T13:12:23.210" v="400" actId="207"/>
          <ac:spMkLst>
            <pc:docMk/>
            <pc:sldMk cId="2040616164" sldId="262"/>
            <ac:spMk id="37" creationId="{A6C64DD9-5D39-3FF0-C890-2FAE13D82D44}"/>
          </ac:spMkLst>
        </pc:spChg>
        <pc:spChg chg="mod">
          <ac:chgData name="Rochelle Channer" userId="eefa6ee5-26fe-4173-8af2-70b00e63273c" providerId="ADAL" clId="{5E58CF2D-D104-4478-9AC3-ECDA5FB4105E}" dt="2023-01-31T13:28:09.969" v="550" actId="207"/>
          <ac:spMkLst>
            <pc:docMk/>
            <pc:sldMk cId="2040616164" sldId="262"/>
            <ac:spMk id="38" creationId="{F62DCFC5-4E5B-CE3E-8225-5FB04982DBEE}"/>
          </ac:spMkLst>
        </pc:spChg>
        <pc:spChg chg="add del mod">
          <ac:chgData name="Rochelle Channer" userId="eefa6ee5-26fe-4173-8af2-70b00e63273c" providerId="ADAL" clId="{5E58CF2D-D104-4478-9AC3-ECDA5FB4105E}" dt="2023-01-31T12:58:57.247" v="175" actId="478"/>
          <ac:spMkLst>
            <pc:docMk/>
            <pc:sldMk cId="2040616164" sldId="262"/>
            <ac:spMk id="40" creationId="{FF281A70-E674-9971-A942-E1A7C9E46729}"/>
          </ac:spMkLst>
        </pc:spChg>
        <pc:grpChg chg="add mod ord">
          <ac:chgData name="Rochelle Channer" userId="eefa6ee5-26fe-4173-8af2-70b00e63273c" providerId="ADAL" clId="{5E58CF2D-D104-4478-9AC3-ECDA5FB4105E}" dt="2023-01-31T13:02:43.113" v="262" actId="166"/>
          <ac:grpSpMkLst>
            <pc:docMk/>
            <pc:sldMk cId="2040616164" sldId="262"/>
            <ac:grpSpMk id="9" creationId="{6D0E742C-3DD9-782B-5337-2D44A390C627}"/>
          </ac:grpSpMkLst>
        </pc:grpChg>
        <pc:grpChg chg="del">
          <ac:chgData name="Rochelle Channer" userId="eefa6ee5-26fe-4173-8af2-70b00e63273c" providerId="ADAL" clId="{5E58CF2D-D104-4478-9AC3-ECDA5FB4105E}" dt="2023-01-31T12:51:16.143" v="82" actId="26606"/>
          <ac:grpSpMkLst>
            <pc:docMk/>
            <pc:sldMk cId="2040616164" sldId="262"/>
            <ac:grpSpMk id="10" creationId="{28FAF094-D087-493F-8DF9-A486C2D6BBAA}"/>
          </ac:grpSpMkLst>
        </pc:grpChg>
        <pc:grpChg chg="add del mod ord">
          <ac:chgData name="Rochelle Channer" userId="eefa6ee5-26fe-4173-8af2-70b00e63273c" providerId="ADAL" clId="{5E58CF2D-D104-4478-9AC3-ECDA5FB4105E}" dt="2023-01-31T13:02:47.217" v="263" actId="166"/>
          <ac:grpSpMkLst>
            <pc:docMk/>
            <pc:sldMk cId="2040616164" sldId="262"/>
            <ac:grpSpMk id="16" creationId="{126662A0-F52D-2B8E-3D42-81F683D62259}"/>
          </ac:grpSpMkLst>
        </pc:grpChg>
        <pc:grpChg chg="add">
          <ac:chgData name="Rochelle Channer" userId="eefa6ee5-26fe-4173-8af2-70b00e63273c" providerId="ADAL" clId="{5E58CF2D-D104-4478-9AC3-ECDA5FB4105E}" dt="2023-01-31T12:51:16.143" v="82" actId="26606"/>
          <ac:grpSpMkLst>
            <pc:docMk/>
            <pc:sldMk cId="2040616164" sldId="262"/>
            <ac:grpSpMk id="23" creationId="{04542298-A2B1-480F-A11C-A40EDD19B857}"/>
          </ac:grpSpMkLst>
        </pc:grpChg>
        <pc:grpChg chg="add">
          <ac:chgData name="Rochelle Channer" userId="eefa6ee5-26fe-4173-8af2-70b00e63273c" providerId="ADAL" clId="{5E58CF2D-D104-4478-9AC3-ECDA5FB4105E}" dt="2023-01-31T12:51:16.143" v="82" actId="26606"/>
          <ac:grpSpMkLst>
            <pc:docMk/>
            <pc:sldMk cId="2040616164" sldId="262"/>
            <ac:grpSpMk id="29" creationId="{2A5C9C35-2375-49EB-B99C-17C87D42FE7C}"/>
          </ac:grpSpMkLst>
        </pc:grpChg>
        <pc:grpChg chg="add mod ord">
          <ac:chgData name="Rochelle Channer" userId="eefa6ee5-26fe-4173-8af2-70b00e63273c" providerId="ADAL" clId="{5E58CF2D-D104-4478-9AC3-ECDA5FB4105E}" dt="2023-01-31T13:02:38.439" v="261" actId="166"/>
          <ac:grpSpMkLst>
            <pc:docMk/>
            <pc:sldMk cId="2040616164" sldId="262"/>
            <ac:grpSpMk id="36" creationId="{BF693FBE-812A-B9BE-4AF5-4B70D5478BF4}"/>
          </ac:grpSpMkLst>
        </pc:grpChg>
        <pc:graphicFrameChg chg="add del mod">
          <ac:chgData name="Rochelle Channer" userId="eefa6ee5-26fe-4173-8af2-70b00e63273c" providerId="ADAL" clId="{5E58CF2D-D104-4478-9AC3-ECDA5FB4105E}" dt="2023-01-31T12:58:52.160" v="174" actId="478"/>
          <ac:graphicFrameMkLst>
            <pc:docMk/>
            <pc:sldMk cId="2040616164" sldId="262"/>
            <ac:graphicFrameMk id="35" creationId="{5325CF76-5609-0209-D256-DE32A0A9453B}"/>
          </ac:graphicFrameMkLst>
        </pc:graphicFrameChg>
      </pc:sldChg>
      <pc:sldChg chg="addSp delSp modSp add del mod">
        <pc:chgData name="Rochelle Channer" userId="eefa6ee5-26fe-4173-8af2-70b00e63273c" providerId="ADAL" clId="{5E58CF2D-D104-4478-9AC3-ECDA5FB4105E}" dt="2023-01-31T13:26:40.989" v="537" actId="2696"/>
        <pc:sldMkLst>
          <pc:docMk/>
          <pc:sldMk cId="2067783281" sldId="263"/>
        </pc:sldMkLst>
        <pc:spChg chg="mod">
          <ac:chgData name="Rochelle Channer" userId="eefa6ee5-26fe-4173-8af2-70b00e63273c" providerId="ADAL" clId="{5E58CF2D-D104-4478-9AC3-ECDA5FB4105E}" dt="2023-01-31T13:25:59.001" v="536" actId="26606"/>
          <ac:spMkLst>
            <pc:docMk/>
            <pc:sldMk cId="2067783281" sldId="263"/>
            <ac:spMk id="2" creationId="{4C495A63-378D-11B3-DFBF-1E1D9FF74776}"/>
          </ac:spMkLst>
        </pc:spChg>
        <pc:spChg chg="mod">
          <ac:chgData name="Rochelle Channer" userId="eefa6ee5-26fe-4173-8af2-70b00e63273c" providerId="ADAL" clId="{5E58CF2D-D104-4478-9AC3-ECDA5FB4105E}" dt="2023-01-31T13:25:59.001" v="536" actId="26606"/>
          <ac:spMkLst>
            <pc:docMk/>
            <pc:sldMk cId="2067783281" sldId="263"/>
            <ac:spMk id="3" creationId="{B3459DDE-0896-1ED3-D6A9-A8D086929BDC}"/>
          </ac:spMkLst>
        </pc:spChg>
        <pc:spChg chg="add del">
          <ac:chgData name="Rochelle Channer" userId="eefa6ee5-26fe-4173-8af2-70b00e63273c" providerId="ADAL" clId="{5E58CF2D-D104-4478-9AC3-ECDA5FB4105E}" dt="2023-01-31T13:25:59.001" v="536" actId="26606"/>
          <ac:spMkLst>
            <pc:docMk/>
            <pc:sldMk cId="2067783281" sldId="263"/>
            <ac:spMk id="17" creationId="{87BF42CA-AD55-48B4-8949-C4DCA60A6AEE}"/>
          </ac:spMkLst>
        </pc:spChg>
        <pc:spChg chg="add del">
          <ac:chgData name="Rochelle Channer" userId="eefa6ee5-26fe-4173-8af2-70b00e63273c" providerId="ADAL" clId="{5E58CF2D-D104-4478-9AC3-ECDA5FB4105E}" dt="2023-01-31T13:25:59.001" v="536" actId="26606"/>
          <ac:spMkLst>
            <pc:docMk/>
            <pc:sldMk cId="2067783281" sldId="263"/>
            <ac:spMk id="19" creationId="{66AE1D3D-3106-4CB2-AA7C-0C1642AC0F2E}"/>
          </ac:spMkLst>
        </pc:spChg>
        <pc:spChg chg="add del">
          <ac:chgData name="Rochelle Channer" userId="eefa6ee5-26fe-4173-8af2-70b00e63273c" providerId="ADAL" clId="{5E58CF2D-D104-4478-9AC3-ECDA5FB4105E}" dt="2023-01-31T13:25:58.977" v="535" actId="26606"/>
          <ac:spMkLst>
            <pc:docMk/>
            <pc:sldMk cId="2067783281" sldId="263"/>
            <ac:spMk id="31" creationId="{907EF6B7-1338-4443-8C46-6A318D952DFD}"/>
          </ac:spMkLst>
        </pc:spChg>
        <pc:spChg chg="add del">
          <ac:chgData name="Rochelle Channer" userId="eefa6ee5-26fe-4173-8af2-70b00e63273c" providerId="ADAL" clId="{5E58CF2D-D104-4478-9AC3-ECDA5FB4105E}" dt="2023-01-31T13:25:58.977" v="535" actId="26606"/>
          <ac:spMkLst>
            <pc:docMk/>
            <pc:sldMk cId="2067783281" sldId="263"/>
            <ac:spMk id="33" creationId="{DAAE4CDD-124C-4DCF-9584-B6033B545DD5}"/>
          </ac:spMkLst>
        </pc:spChg>
        <pc:spChg chg="add del">
          <ac:chgData name="Rochelle Channer" userId="eefa6ee5-26fe-4173-8af2-70b00e63273c" providerId="ADAL" clId="{5E58CF2D-D104-4478-9AC3-ECDA5FB4105E}" dt="2023-01-31T13:25:58.977" v="535" actId="26606"/>
          <ac:spMkLst>
            <pc:docMk/>
            <pc:sldMk cId="2067783281" sldId="263"/>
            <ac:spMk id="35" creationId="{081E4A58-353D-44AE-B2FC-2A74E2E400F7}"/>
          </ac:spMkLst>
        </pc:spChg>
        <pc:spChg chg="add">
          <ac:chgData name="Rochelle Channer" userId="eefa6ee5-26fe-4173-8af2-70b00e63273c" providerId="ADAL" clId="{5E58CF2D-D104-4478-9AC3-ECDA5FB4105E}" dt="2023-01-31T13:25:59.001" v="536" actId="26606"/>
          <ac:spMkLst>
            <pc:docMk/>
            <pc:sldMk cId="2067783281" sldId="263"/>
            <ac:spMk id="40" creationId="{18873D23-2DCF-4B31-A009-95721C06E8E1}"/>
          </ac:spMkLst>
        </pc:spChg>
        <pc:spChg chg="add">
          <ac:chgData name="Rochelle Channer" userId="eefa6ee5-26fe-4173-8af2-70b00e63273c" providerId="ADAL" clId="{5E58CF2D-D104-4478-9AC3-ECDA5FB4105E}" dt="2023-01-31T13:25:59.001" v="536" actId="26606"/>
          <ac:spMkLst>
            <pc:docMk/>
            <pc:sldMk cId="2067783281" sldId="263"/>
            <ac:spMk id="41" creationId="{C13EF075-D4EF-4929-ADBC-91B27DA19955}"/>
          </ac:spMkLst>
        </pc:spChg>
        <pc:grpChg chg="add del">
          <ac:chgData name="Rochelle Channer" userId="eefa6ee5-26fe-4173-8af2-70b00e63273c" providerId="ADAL" clId="{5E58CF2D-D104-4478-9AC3-ECDA5FB4105E}" dt="2023-01-31T13:25:59.001" v="536" actId="26606"/>
          <ac:grpSpMkLst>
            <pc:docMk/>
            <pc:sldMk cId="2067783281" sldId="263"/>
            <ac:grpSpMk id="21" creationId="{0A31B6AF-B711-4CDB-8C2B-16E963DDC4C5}"/>
          </ac:grpSpMkLst>
        </pc:grpChg>
        <pc:grpChg chg="add">
          <ac:chgData name="Rochelle Channer" userId="eefa6ee5-26fe-4173-8af2-70b00e63273c" providerId="ADAL" clId="{5E58CF2D-D104-4478-9AC3-ECDA5FB4105E}" dt="2023-01-31T13:25:59.001" v="536" actId="26606"/>
          <ac:grpSpMkLst>
            <pc:docMk/>
            <pc:sldMk cId="2067783281" sldId="263"/>
            <ac:grpSpMk id="42" creationId="{DAA26DFA-AAB2-4973-9C17-16D587C7B198}"/>
          </ac:grpSpMkLst>
        </pc:grpChg>
      </pc:sldChg>
      <pc:sldChg chg="addSp delSp modSp add mod">
        <pc:chgData name="Rochelle Channer" userId="eefa6ee5-26fe-4173-8af2-70b00e63273c" providerId="ADAL" clId="{5E58CF2D-D104-4478-9AC3-ECDA5FB4105E}" dt="2023-01-31T13:57:51.280" v="1431" actId="113"/>
        <pc:sldMkLst>
          <pc:docMk/>
          <pc:sldMk cId="3673665324" sldId="263"/>
        </pc:sldMkLst>
        <pc:spChg chg="add mod">
          <ac:chgData name="Rochelle Channer" userId="eefa6ee5-26fe-4173-8af2-70b00e63273c" providerId="ADAL" clId="{5E58CF2D-D104-4478-9AC3-ECDA5FB4105E}" dt="2023-01-31T13:47:37.793" v="1145" actId="403"/>
          <ac:spMkLst>
            <pc:docMk/>
            <pc:sldMk cId="3673665324" sldId="263"/>
            <ac:spMk id="3" creationId="{5CBF7C48-FC53-0A7E-312D-F779D87C5231}"/>
          </ac:spMkLst>
        </pc:spChg>
        <pc:spChg chg="add del">
          <ac:chgData name="Rochelle Channer" userId="eefa6ee5-26fe-4173-8af2-70b00e63273c" providerId="ADAL" clId="{5E58CF2D-D104-4478-9AC3-ECDA5FB4105E}" dt="2023-01-31T13:57:44.814" v="1417" actId="478"/>
          <ac:spMkLst>
            <pc:docMk/>
            <pc:sldMk cId="3673665324" sldId="263"/>
            <ac:spMk id="4" creationId="{759B9B8D-8C0E-7175-1296-C9F4C1F52E0E}"/>
          </ac:spMkLst>
        </pc:spChg>
        <pc:spChg chg="add mod">
          <ac:chgData name="Rochelle Channer" userId="eefa6ee5-26fe-4173-8af2-70b00e63273c" providerId="ADAL" clId="{5E58CF2D-D104-4478-9AC3-ECDA5FB4105E}" dt="2023-01-31T13:47:48.181" v="1150" actId="1076"/>
          <ac:spMkLst>
            <pc:docMk/>
            <pc:sldMk cId="3673665324" sldId="263"/>
            <ac:spMk id="5" creationId="{F627ADAF-2BE1-1038-E136-E44615CAE99A}"/>
          </ac:spMkLst>
        </pc:spChg>
        <pc:spChg chg="add del mod">
          <ac:chgData name="Rochelle Channer" userId="eefa6ee5-26fe-4173-8af2-70b00e63273c" providerId="ADAL" clId="{5E58CF2D-D104-4478-9AC3-ECDA5FB4105E}" dt="2023-01-31T13:57:51.280" v="1431" actId="113"/>
          <ac:spMkLst>
            <pc:docMk/>
            <pc:sldMk cId="3673665324" sldId="263"/>
            <ac:spMk id="6" creationId="{871791D8-ACA9-5443-E666-08A8187BFCDA}"/>
          </ac:spMkLst>
        </pc:spChg>
        <pc:spChg chg="add del mod">
          <ac:chgData name="Rochelle Channer" userId="eefa6ee5-26fe-4173-8af2-70b00e63273c" providerId="ADAL" clId="{5E58CF2D-D104-4478-9AC3-ECDA5FB4105E}" dt="2023-01-31T13:57:45.002" v="1421" actId="478"/>
          <ac:spMkLst>
            <pc:docMk/>
            <pc:sldMk cId="3673665324" sldId="263"/>
            <ac:spMk id="8" creationId="{43E34AD9-CE26-0D63-3E5B-D057FECE6B23}"/>
          </ac:spMkLst>
        </pc:spChg>
        <pc:spChg chg="add del mod">
          <ac:chgData name="Rochelle Channer" userId="eefa6ee5-26fe-4173-8af2-70b00e63273c" providerId="ADAL" clId="{5E58CF2D-D104-4478-9AC3-ECDA5FB4105E}" dt="2023-01-31T13:57:44.830" v="1419" actId="478"/>
          <ac:spMkLst>
            <pc:docMk/>
            <pc:sldMk cId="3673665324" sldId="263"/>
            <ac:spMk id="11" creationId="{E646487C-38CE-ED98-13F2-0AACD55C8D5C}"/>
          </ac:spMkLst>
        </pc:spChg>
        <pc:graphicFrameChg chg="add del mod modGraphic">
          <ac:chgData name="Rochelle Channer" userId="eefa6ee5-26fe-4173-8af2-70b00e63273c" providerId="ADAL" clId="{5E58CF2D-D104-4478-9AC3-ECDA5FB4105E}" dt="2023-01-31T13:57:44.999" v="1420" actId="1032"/>
          <ac:graphicFrameMkLst>
            <pc:docMk/>
            <pc:sldMk cId="3673665324" sldId="263"/>
            <ac:graphicFrameMk id="9" creationId="{17B0078D-09FF-3799-769D-1C55B835D817}"/>
          </ac:graphicFrameMkLst>
        </pc:graphicFrameChg>
        <pc:graphicFrameChg chg="add del mod">
          <ac:chgData name="Rochelle Channer" userId="eefa6ee5-26fe-4173-8af2-70b00e63273c" providerId="ADAL" clId="{5E58CF2D-D104-4478-9AC3-ECDA5FB4105E}" dt="2023-01-31T13:57:45.002" v="1421" actId="478"/>
          <ac:graphicFrameMkLst>
            <pc:docMk/>
            <pc:sldMk cId="3673665324" sldId="263"/>
            <ac:graphicFrameMk id="16" creationId="{9D015FAE-4B5F-447C-07F3-28B61D8D2235}"/>
          </ac:graphicFrameMkLst>
        </pc:graphicFrameChg>
      </pc:sldChg>
      <pc:sldChg chg="addSp delSp modSp add del mod">
        <pc:chgData name="Rochelle Channer" userId="eefa6ee5-26fe-4173-8af2-70b00e63273c" providerId="ADAL" clId="{5E58CF2D-D104-4478-9AC3-ECDA5FB4105E}" dt="2023-01-31T14:32:47.932" v="1667" actId="1076"/>
        <pc:sldMkLst>
          <pc:docMk/>
          <pc:sldMk cId="3801965642" sldId="264"/>
        </pc:sldMkLst>
        <pc:spChg chg="mod">
          <ac:chgData name="Rochelle Channer" userId="eefa6ee5-26fe-4173-8af2-70b00e63273c" providerId="ADAL" clId="{5E58CF2D-D104-4478-9AC3-ECDA5FB4105E}" dt="2023-01-31T14:25:38.077" v="1570" actId="1076"/>
          <ac:spMkLst>
            <pc:docMk/>
            <pc:sldMk cId="3801965642" sldId="264"/>
            <ac:spMk id="3" creationId="{5CBF7C48-FC53-0A7E-312D-F779D87C5231}"/>
          </ac:spMkLst>
        </pc:spChg>
        <pc:spChg chg="del">
          <ac:chgData name="Rochelle Channer" userId="eefa6ee5-26fe-4173-8af2-70b00e63273c" providerId="ADAL" clId="{5E58CF2D-D104-4478-9AC3-ECDA5FB4105E}" dt="2023-01-31T13:58:13.503" v="1435" actId="478"/>
          <ac:spMkLst>
            <pc:docMk/>
            <pc:sldMk cId="3801965642" sldId="264"/>
            <ac:spMk id="4" creationId="{759B9B8D-8C0E-7175-1296-C9F4C1F52E0E}"/>
          </ac:spMkLst>
        </pc:spChg>
        <pc:spChg chg="mod">
          <ac:chgData name="Rochelle Channer" userId="eefa6ee5-26fe-4173-8af2-70b00e63273c" providerId="ADAL" clId="{5E58CF2D-D104-4478-9AC3-ECDA5FB4105E}" dt="2023-01-31T14:25:40.408" v="1571" actId="1076"/>
          <ac:spMkLst>
            <pc:docMk/>
            <pc:sldMk cId="3801965642" sldId="264"/>
            <ac:spMk id="5" creationId="{F627ADAF-2BE1-1038-E136-E44615CAE99A}"/>
          </ac:spMkLst>
        </pc:spChg>
        <pc:spChg chg="mod">
          <ac:chgData name="Rochelle Channer" userId="eefa6ee5-26fe-4173-8af2-70b00e63273c" providerId="ADAL" clId="{5E58CF2D-D104-4478-9AC3-ECDA5FB4105E}" dt="2023-01-31T14:26:57.734" v="1661" actId="1076"/>
          <ac:spMkLst>
            <pc:docMk/>
            <pc:sldMk cId="3801965642" sldId="264"/>
            <ac:spMk id="6" creationId="{871791D8-ACA9-5443-E666-08A8187BFCDA}"/>
          </ac:spMkLst>
        </pc:spChg>
        <pc:spChg chg="add del mod">
          <ac:chgData name="Rochelle Channer" userId="eefa6ee5-26fe-4173-8af2-70b00e63273c" providerId="ADAL" clId="{5E58CF2D-D104-4478-9AC3-ECDA5FB4105E}" dt="2023-01-31T13:57:45.066" v="1422" actId="478"/>
          <ac:spMkLst>
            <pc:docMk/>
            <pc:sldMk cId="3801965642" sldId="264"/>
            <ac:spMk id="7" creationId="{EDE94E82-3B89-E33E-434E-34DE8E399F64}"/>
          </ac:spMkLst>
        </pc:spChg>
        <pc:spChg chg="add del mod">
          <ac:chgData name="Rochelle Channer" userId="eefa6ee5-26fe-4173-8af2-70b00e63273c" providerId="ADAL" clId="{5E58CF2D-D104-4478-9AC3-ECDA5FB4105E}" dt="2023-01-31T13:58:09.943" v="1434" actId="478"/>
          <ac:spMkLst>
            <pc:docMk/>
            <pc:sldMk cId="3801965642" sldId="264"/>
            <ac:spMk id="9" creationId="{512FFCE5-5163-92D8-9ADE-E8FE7850BEC9}"/>
          </ac:spMkLst>
        </pc:spChg>
        <pc:spChg chg="add mod">
          <ac:chgData name="Rochelle Channer" userId="eefa6ee5-26fe-4173-8af2-70b00e63273c" providerId="ADAL" clId="{5E58CF2D-D104-4478-9AC3-ECDA5FB4105E}" dt="2023-01-31T14:30:30.288" v="1665" actId="20577"/>
          <ac:spMkLst>
            <pc:docMk/>
            <pc:sldMk cId="3801965642" sldId="264"/>
            <ac:spMk id="19" creationId="{93FC8632-859F-775C-C207-755683F66F67}"/>
          </ac:spMkLst>
        </pc:spChg>
        <pc:spChg chg="add mod">
          <ac:chgData name="Rochelle Channer" userId="eefa6ee5-26fe-4173-8af2-70b00e63273c" providerId="ADAL" clId="{5E58CF2D-D104-4478-9AC3-ECDA5FB4105E}" dt="2023-01-31T14:32:47.932" v="1667" actId="1076"/>
          <ac:spMkLst>
            <pc:docMk/>
            <pc:sldMk cId="3801965642" sldId="264"/>
            <ac:spMk id="21" creationId="{D9D3102E-5642-F07C-EE2A-0ACDDFF62F6E}"/>
          </ac:spMkLst>
        </pc:spChg>
        <pc:graphicFrameChg chg="add mod">
          <ac:chgData name="Rochelle Channer" userId="eefa6ee5-26fe-4173-8af2-70b00e63273c" providerId="ADAL" clId="{5E58CF2D-D104-4478-9AC3-ECDA5FB4105E}" dt="2023-01-31T14:06:22.377" v="1512" actId="14100"/>
          <ac:graphicFrameMkLst>
            <pc:docMk/>
            <pc:sldMk cId="3801965642" sldId="264"/>
            <ac:graphicFrameMk id="10" creationId="{5E75FEC6-D07E-C820-EC8D-6B7BCA43D0F6}"/>
          </ac:graphicFrameMkLst>
        </pc:graphicFrameChg>
        <pc:graphicFrameChg chg="add del mod">
          <ac:chgData name="Rochelle Channer" userId="eefa6ee5-26fe-4173-8af2-70b00e63273c" providerId="ADAL" clId="{5E58CF2D-D104-4478-9AC3-ECDA5FB4105E}" dt="2023-01-31T14:08:00.135" v="1521" actId="478"/>
          <ac:graphicFrameMkLst>
            <pc:docMk/>
            <pc:sldMk cId="3801965642" sldId="264"/>
            <ac:graphicFrameMk id="13" creationId="{DC8F00AA-3D1C-C2E8-4125-89C51ADEA602}"/>
          </ac:graphicFrameMkLst>
        </pc:graphicFrameChg>
        <pc:graphicFrameChg chg="add del">
          <ac:chgData name="Rochelle Channer" userId="eefa6ee5-26fe-4173-8af2-70b00e63273c" providerId="ADAL" clId="{5E58CF2D-D104-4478-9AC3-ECDA5FB4105E}" dt="2023-01-31T13:58:07.321" v="1433" actId="478"/>
          <ac:graphicFrameMkLst>
            <pc:docMk/>
            <pc:sldMk cId="3801965642" sldId="264"/>
            <ac:graphicFrameMk id="16" creationId="{9D015FAE-4B5F-447C-07F3-28B61D8D2235}"/>
          </ac:graphicFrameMkLst>
        </pc:graphicFrameChg>
        <pc:graphicFrameChg chg="add del mod">
          <ac:chgData name="Rochelle Channer" userId="eefa6ee5-26fe-4173-8af2-70b00e63273c" providerId="ADAL" clId="{5E58CF2D-D104-4478-9AC3-ECDA5FB4105E}" dt="2023-01-31T14:25:30.375" v="1569" actId="478"/>
          <ac:graphicFrameMkLst>
            <pc:docMk/>
            <pc:sldMk cId="3801965642" sldId="264"/>
            <ac:graphicFrameMk id="17" creationId="{A314FB8A-4010-C525-F869-93FAD499791F}"/>
          </ac:graphicFrameMkLst>
        </pc:graphicFrameChg>
      </pc:sldChg>
    </pc:docChg>
  </pc:docChgLst>
  <pc:docChgLst>
    <pc:chgData name="Rochelle Channer" userId="S::rochelle.channer@gmb.org.uk::eefa6ee5-26fe-4173-8af2-70b00e63273c" providerId="AD" clId="Web-{2F324FBC-5D8D-BF23-66F5-081656B2162F}"/>
    <pc:docChg chg="modSld">
      <pc:chgData name="Rochelle Channer" userId="S::rochelle.channer@gmb.org.uk::eefa6ee5-26fe-4173-8af2-70b00e63273c" providerId="AD" clId="Web-{2F324FBC-5D8D-BF23-66F5-081656B2162F}" dt="2023-02-23T12:33:46.116" v="122" actId="1076"/>
      <pc:docMkLst>
        <pc:docMk/>
      </pc:docMkLst>
      <pc:sldChg chg="modSp">
        <pc:chgData name="Rochelle Channer" userId="S::rochelle.channer@gmb.org.uk::eefa6ee5-26fe-4173-8af2-70b00e63273c" providerId="AD" clId="Web-{2F324FBC-5D8D-BF23-66F5-081656B2162F}" dt="2023-02-23T11:51:50.383" v="4" actId="20577"/>
        <pc:sldMkLst>
          <pc:docMk/>
          <pc:sldMk cId="3308968338" sldId="257"/>
        </pc:sldMkLst>
        <pc:spChg chg="mod">
          <ac:chgData name="Rochelle Channer" userId="S::rochelle.channer@gmb.org.uk::eefa6ee5-26fe-4173-8af2-70b00e63273c" providerId="AD" clId="Web-{2F324FBC-5D8D-BF23-66F5-081656B2162F}" dt="2023-02-23T11:51:50.383" v="4" actId="20577"/>
          <ac:spMkLst>
            <pc:docMk/>
            <pc:sldMk cId="3308968338" sldId="257"/>
            <ac:spMk id="3" creationId="{6D9768E7-B172-B568-0BAC-EE8104E0D984}"/>
          </ac:spMkLst>
        </pc:spChg>
      </pc:sldChg>
      <pc:sldChg chg="modSp">
        <pc:chgData name="Rochelle Channer" userId="S::rochelle.channer@gmb.org.uk::eefa6ee5-26fe-4173-8af2-70b00e63273c" providerId="AD" clId="Web-{2F324FBC-5D8D-BF23-66F5-081656B2162F}" dt="2023-02-23T12:27:38.246" v="85" actId="20577"/>
        <pc:sldMkLst>
          <pc:docMk/>
          <pc:sldMk cId="3197386508" sldId="258"/>
        </pc:sldMkLst>
        <pc:graphicFrameChg chg="modGraphic">
          <ac:chgData name="Rochelle Channer" userId="S::rochelle.channer@gmb.org.uk::eefa6ee5-26fe-4173-8af2-70b00e63273c" providerId="AD" clId="Web-{2F324FBC-5D8D-BF23-66F5-081656B2162F}" dt="2023-02-23T12:27:38.246" v="85" actId="20577"/>
          <ac:graphicFrameMkLst>
            <pc:docMk/>
            <pc:sldMk cId="3197386508" sldId="258"/>
            <ac:graphicFrameMk id="16" creationId="{9D015FAE-4B5F-447C-07F3-28B61D8D2235}"/>
          </ac:graphicFrameMkLst>
        </pc:graphicFrameChg>
      </pc:sldChg>
      <pc:sldChg chg="modSp">
        <pc:chgData name="Rochelle Channer" userId="S::rochelle.channer@gmb.org.uk::eefa6ee5-26fe-4173-8af2-70b00e63273c" providerId="AD" clId="Web-{2F324FBC-5D8D-BF23-66F5-081656B2162F}" dt="2023-02-23T12:29:09.061" v="100" actId="20577"/>
        <pc:sldMkLst>
          <pc:docMk/>
          <pc:sldMk cId="2185900404" sldId="259"/>
        </pc:sldMkLst>
        <pc:spChg chg="mod">
          <ac:chgData name="Rochelle Channer" userId="S::rochelle.channer@gmb.org.uk::eefa6ee5-26fe-4173-8af2-70b00e63273c" providerId="AD" clId="Web-{2F324FBC-5D8D-BF23-66F5-081656B2162F}" dt="2023-02-23T12:29:09.061" v="100" actId="20577"/>
          <ac:spMkLst>
            <pc:docMk/>
            <pc:sldMk cId="2185900404" sldId="259"/>
            <ac:spMk id="3" creationId="{25B77676-94FB-0EF2-8360-5473C6899855}"/>
          </ac:spMkLst>
        </pc:spChg>
      </pc:sldChg>
      <pc:sldChg chg="modSp">
        <pc:chgData name="Rochelle Channer" userId="S::rochelle.channer@gmb.org.uk::eefa6ee5-26fe-4173-8af2-70b00e63273c" providerId="AD" clId="Web-{2F324FBC-5D8D-BF23-66F5-081656B2162F}" dt="2023-02-23T12:30:02.203" v="103" actId="20577"/>
        <pc:sldMkLst>
          <pc:docMk/>
          <pc:sldMk cId="2572737933" sldId="260"/>
        </pc:sldMkLst>
        <pc:spChg chg="mod">
          <ac:chgData name="Rochelle Channer" userId="S::rochelle.channer@gmb.org.uk::eefa6ee5-26fe-4173-8af2-70b00e63273c" providerId="AD" clId="Web-{2F324FBC-5D8D-BF23-66F5-081656B2162F}" dt="2023-02-23T12:30:02.203" v="103" actId="20577"/>
          <ac:spMkLst>
            <pc:docMk/>
            <pc:sldMk cId="2572737933" sldId="260"/>
            <ac:spMk id="3" creationId="{B3459DDE-0896-1ED3-D6A9-A8D086929BDC}"/>
          </ac:spMkLst>
        </pc:spChg>
      </pc:sldChg>
      <pc:sldChg chg="modSp">
        <pc:chgData name="Rochelle Channer" userId="S::rochelle.channer@gmb.org.uk::eefa6ee5-26fe-4173-8af2-70b00e63273c" providerId="AD" clId="Web-{2F324FBC-5D8D-BF23-66F5-081656B2162F}" dt="2023-02-23T12:33:03.146" v="120" actId="1076"/>
        <pc:sldMkLst>
          <pc:docMk/>
          <pc:sldMk cId="3282080284" sldId="261"/>
        </pc:sldMkLst>
        <pc:spChg chg="mod">
          <ac:chgData name="Rochelle Channer" userId="S::rochelle.channer@gmb.org.uk::eefa6ee5-26fe-4173-8af2-70b00e63273c" providerId="AD" clId="Web-{2F324FBC-5D8D-BF23-66F5-081656B2162F}" dt="2023-02-23T12:32:54.193" v="119" actId="20577"/>
          <ac:spMkLst>
            <pc:docMk/>
            <pc:sldMk cId="3282080284" sldId="261"/>
            <ac:spMk id="3" creationId="{117BD637-CCF8-95D9-9E90-6C116F05ADA6}"/>
          </ac:spMkLst>
        </pc:spChg>
        <pc:spChg chg="mod">
          <ac:chgData name="Rochelle Channer" userId="S::rochelle.channer@gmb.org.uk::eefa6ee5-26fe-4173-8af2-70b00e63273c" providerId="AD" clId="Web-{2F324FBC-5D8D-BF23-66F5-081656B2162F}" dt="2023-02-23T12:33:03.146" v="120" actId="1076"/>
          <ac:spMkLst>
            <pc:docMk/>
            <pc:sldMk cId="3282080284" sldId="261"/>
            <ac:spMk id="5" creationId="{BFFC3B3B-F431-C987-C905-8ED52EF5F48F}"/>
          </ac:spMkLst>
        </pc:spChg>
      </pc:sldChg>
      <pc:sldChg chg="modSp">
        <pc:chgData name="Rochelle Channer" userId="S::rochelle.channer@gmb.org.uk::eefa6ee5-26fe-4173-8af2-70b00e63273c" providerId="AD" clId="Web-{2F324FBC-5D8D-BF23-66F5-081656B2162F}" dt="2023-02-23T12:33:46.116" v="122" actId="1076"/>
        <pc:sldMkLst>
          <pc:docMk/>
          <pc:sldMk cId="2040616164" sldId="262"/>
        </pc:sldMkLst>
        <pc:spChg chg="mod">
          <ac:chgData name="Rochelle Channer" userId="S::rochelle.channer@gmb.org.uk::eefa6ee5-26fe-4173-8af2-70b00e63273c" providerId="AD" clId="Web-{2F324FBC-5D8D-BF23-66F5-081656B2162F}" dt="2023-02-23T12:33:46.116" v="122" actId="1076"/>
          <ac:spMkLst>
            <pc:docMk/>
            <pc:sldMk cId="2040616164" sldId="262"/>
            <ac:spMk id="5" creationId="{E64FEDEB-D64E-FA3C-9E1F-9FB9B6D8DFE7}"/>
          </ac:spMkLst>
        </pc:spChg>
      </pc:sldChg>
    </pc:docChg>
  </pc:docChgLst>
  <pc:docChgLst>
    <pc:chgData name="Rochelle Channer" userId="S::rochelle.channer@gmb.org.uk::eefa6ee5-26fe-4173-8af2-70b00e63273c" providerId="AD" clId="Web-{DC3998AC-1415-C142-8F0A-465CCECF1B2A}"/>
    <pc:docChg chg="delSld">
      <pc:chgData name="Rochelle Channer" userId="S::rochelle.channer@gmb.org.uk::eefa6ee5-26fe-4173-8af2-70b00e63273c" providerId="AD" clId="Web-{DC3998AC-1415-C142-8F0A-465CCECF1B2A}" dt="2023-02-03T14:39:36.832" v="1"/>
      <pc:docMkLst>
        <pc:docMk/>
      </pc:docMkLst>
      <pc:sldChg chg="del">
        <pc:chgData name="Rochelle Channer" userId="S::rochelle.channer@gmb.org.uk::eefa6ee5-26fe-4173-8af2-70b00e63273c" providerId="AD" clId="Web-{DC3998AC-1415-C142-8F0A-465CCECF1B2A}" dt="2023-02-03T14:39:36.832" v="1"/>
        <pc:sldMkLst>
          <pc:docMk/>
          <pc:sldMk cId="3673665324" sldId="263"/>
        </pc:sldMkLst>
      </pc:sldChg>
      <pc:sldChg chg="del">
        <pc:chgData name="Rochelle Channer" userId="S::rochelle.channer@gmb.org.uk::eefa6ee5-26fe-4173-8af2-70b00e63273c" providerId="AD" clId="Web-{DC3998AC-1415-C142-8F0A-465CCECF1B2A}" dt="2023-02-03T14:39:36.817" v="0"/>
        <pc:sldMkLst>
          <pc:docMk/>
          <pc:sldMk cId="3801965642" sldId="26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9A09E4-5C2E-4D56-ABC8-B9DDCE0CCEAF}" type="doc">
      <dgm:prSet loTypeId="urn:microsoft.com/office/officeart/2005/8/layout/default" loCatId="list" qsTypeId="urn:microsoft.com/office/officeart/2005/8/quickstyle/simple2" qsCatId="simple" csTypeId="urn:microsoft.com/office/officeart/2005/8/colors/colorful1" csCatId="colorful" phldr="1"/>
      <dgm:spPr/>
      <dgm:t>
        <a:bodyPr/>
        <a:lstStyle/>
        <a:p>
          <a:endParaRPr lang="en-US"/>
        </a:p>
      </dgm:t>
    </dgm:pt>
    <dgm:pt modelId="{57A19F93-E8F8-4471-840C-2158A7E46A7F}">
      <dgm:prSet custT="1"/>
      <dgm:spPr>
        <a:solidFill>
          <a:schemeClr val="accent1">
            <a:lumMod val="20000"/>
            <a:lumOff val="80000"/>
          </a:schemeClr>
        </a:solidFill>
      </dgm:spPr>
      <dgm:t>
        <a:bodyPr/>
        <a:lstStyle/>
        <a:p>
          <a:pPr>
            <a:spcAft>
              <a:spcPts val="0"/>
            </a:spcAft>
          </a:pPr>
          <a:r>
            <a:rPr lang="en-GB" sz="1500" dirty="0">
              <a:solidFill>
                <a:schemeClr val="tx2"/>
              </a:solidFill>
              <a:latin typeface="Yu Gothic" panose="020B0400000000000000" pitchFamily="34" charset="-128"/>
              <a:ea typeface="Yu Gothic" panose="020B0400000000000000" pitchFamily="34" charset="-128"/>
            </a:rPr>
            <a:t>A targeted training and development programme for Black Asian and Minority Ethnic activists. </a:t>
          </a:r>
        </a:p>
        <a:p>
          <a:pPr rtl="0">
            <a:spcAft>
              <a:spcPts val="600"/>
            </a:spcAft>
          </a:pPr>
          <a:r>
            <a:rPr lang="en-GB" sz="1100" dirty="0">
              <a:solidFill>
                <a:schemeClr val="tx2"/>
              </a:solidFill>
              <a:latin typeface="Yu Gothic"/>
              <a:ea typeface="Yu Gothic"/>
            </a:rPr>
            <a:t>(GMB Race Achievement Programme, </a:t>
          </a:r>
          <a:r>
            <a:rPr lang="en-GB" sz="1100" b="1" dirty="0">
              <a:solidFill>
                <a:schemeClr val="tx2"/>
              </a:solidFill>
              <a:latin typeface="Yu Gothic"/>
              <a:ea typeface="Yu Gothic"/>
            </a:rPr>
            <a:t>GRASP</a:t>
          </a:r>
          <a:r>
            <a:rPr lang="en-GB" sz="1100" dirty="0">
              <a:solidFill>
                <a:schemeClr val="tx2"/>
              </a:solidFill>
              <a:latin typeface="Yu Gothic"/>
              <a:ea typeface="Yu Gothic"/>
            </a:rPr>
            <a:t>)</a:t>
          </a:r>
          <a:r>
            <a:rPr lang="en-GB" sz="800" dirty="0">
              <a:solidFill>
                <a:schemeClr val="tx2"/>
              </a:solidFill>
              <a:latin typeface="Yu Gothic"/>
              <a:ea typeface="Yu Gothic"/>
            </a:rPr>
            <a:t> </a:t>
          </a:r>
        </a:p>
        <a:p>
          <a:pPr rtl="0">
            <a:spcAft>
              <a:spcPct val="35000"/>
            </a:spcAft>
          </a:pPr>
          <a:r>
            <a:rPr lang="en-GB" sz="1500" i="1" dirty="0">
              <a:solidFill>
                <a:schemeClr val="tx2"/>
              </a:solidFill>
              <a:latin typeface="Yu Gothic"/>
              <a:ea typeface="Yu Gothic"/>
            </a:rPr>
            <a:t>Elizabeth Henry Recommendation 6</a:t>
          </a:r>
          <a:endParaRPr lang="en-US" sz="1500" i="1" dirty="0">
            <a:solidFill>
              <a:schemeClr val="tx2"/>
            </a:solidFill>
            <a:latin typeface="Yu Gothic"/>
            <a:ea typeface="Yu Gothic"/>
          </a:endParaRPr>
        </a:p>
      </dgm:t>
    </dgm:pt>
    <dgm:pt modelId="{D53163A6-85C1-4E51-8B04-37C72077BB71}" type="parTrans" cxnId="{46EFC7F6-6F3E-4C6F-8FF0-B32FADDA46DE}">
      <dgm:prSet/>
      <dgm:spPr/>
      <dgm:t>
        <a:bodyPr/>
        <a:lstStyle/>
        <a:p>
          <a:endParaRPr lang="en-US">
            <a:latin typeface="Yu Gothic" panose="020B0400000000000000" pitchFamily="34" charset="-128"/>
            <a:ea typeface="Yu Gothic" panose="020B0400000000000000" pitchFamily="34" charset="-128"/>
          </a:endParaRPr>
        </a:p>
      </dgm:t>
    </dgm:pt>
    <dgm:pt modelId="{35BA3783-7B42-4C89-A5E8-B47A670BBBF2}" type="sibTrans" cxnId="{46EFC7F6-6F3E-4C6F-8FF0-B32FADDA46DE}">
      <dgm:prSet/>
      <dgm:spPr/>
      <dgm:t>
        <a:bodyPr/>
        <a:lstStyle/>
        <a:p>
          <a:endParaRPr lang="en-US">
            <a:latin typeface="Yu Gothic" panose="020B0400000000000000" pitchFamily="34" charset="-128"/>
            <a:ea typeface="Yu Gothic" panose="020B0400000000000000" pitchFamily="34" charset="-128"/>
          </a:endParaRPr>
        </a:p>
      </dgm:t>
    </dgm:pt>
    <dgm:pt modelId="{394E5379-1E4A-44B4-9BB2-23C585EC6294}">
      <dgm:prSet/>
      <dgm:spPr>
        <a:solidFill>
          <a:schemeClr val="accent1">
            <a:lumMod val="40000"/>
            <a:lumOff val="60000"/>
          </a:schemeClr>
        </a:solidFill>
      </dgm:spPr>
      <dgm:t>
        <a:bodyPr/>
        <a:lstStyle/>
        <a:p>
          <a:r>
            <a:rPr lang="en-GB" dirty="0">
              <a:solidFill>
                <a:schemeClr val="tx2"/>
              </a:solidFill>
              <a:latin typeface="Yu Gothic"/>
              <a:ea typeface="Yu Gothic"/>
            </a:rPr>
            <a:t>GMB centric Anti-Racism training for all.</a:t>
          </a:r>
        </a:p>
        <a:p>
          <a:r>
            <a:rPr lang="en-GB" i="1" dirty="0">
              <a:solidFill>
                <a:schemeClr val="tx2"/>
              </a:solidFill>
              <a:latin typeface="Yu Gothic" panose="020B0400000000000000" pitchFamily="34" charset="-128"/>
              <a:ea typeface="Yu Gothic" panose="020B0400000000000000" pitchFamily="34" charset="-128"/>
            </a:rPr>
            <a:t>Elizabeth Henry Recommendation 5</a:t>
          </a:r>
          <a:endParaRPr lang="en-US" i="1" dirty="0">
            <a:solidFill>
              <a:schemeClr val="tx2"/>
            </a:solidFill>
            <a:latin typeface="Yu Gothic" panose="020B0400000000000000" pitchFamily="34" charset="-128"/>
            <a:ea typeface="Yu Gothic" panose="020B0400000000000000" pitchFamily="34" charset="-128"/>
          </a:endParaRPr>
        </a:p>
      </dgm:t>
    </dgm:pt>
    <dgm:pt modelId="{273BA23E-AF13-4C74-9CE9-E179D511943B}" type="parTrans" cxnId="{31690928-ED88-4660-B5D8-3D7C4107402F}">
      <dgm:prSet/>
      <dgm:spPr/>
      <dgm:t>
        <a:bodyPr/>
        <a:lstStyle/>
        <a:p>
          <a:endParaRPr lang="en-US">
            <a:latin typeface="Yu Gothic" panose="020B0400000000000000" pitchFamily="34" charset="-128"/>
            <a:ea typeface="Yu Gothic" panose="020B0400000000000000" pitchFamily="34" charset="-128"/>
          </a:endParaRPr>
        </a:p>
      </dgm:t>
    </dgm:pt>
    <dgm:pt modelId="{4C96DA0F-0592-4A0E-BCA2-D839A8861412}" type="sibTrans" cxnId="{31690928-ED88-4660-B5D8-3D7C4107402F}">
      <dgm:prSet/>
      <dgm:spPr/>
      <dgm:t>
        <a:bodyPr/>
        <a:lstStyle/>
        <a:p>
          <a:endParaRPr lang="en-US">
            <a:latin typeface="Yu Gothic" panose="020B0400000000000000" pitchFamily="34" charset="-128"/>
            <a:ea typeface="Yu Gothic" panose="020B0400000000000000" pitchFamily="34" charset="-128"/>
          </a:endParaRPr>
        </a:p>
      </dgm:t>
    </dgm:pt>
    <dgm:pt modelId="{C8A6A5D2-7577-41EF-B3E1-0D70AF9F6274}">
      <dgm:prSet/>
      <dgm:spPr>
        <a:solidFill>
          <a:schemeClr val="accent6">
            <a:lumMod val="20000"/>
            <a:lumOff val="80000"/>
          </a:schemeClr>
        </a:solidFill>
      </dgm:spPr>
      <dgm:t>
        <a:bodyPr/>
        <a:lstStyle/>
        <a:p>
          <a:r>
            <a:rPr lang="en-GB" dirty="0"/>
            <a:t>Kick-starting Race Equality Campaigns in our workplaces.</a:t>
          </a:r>
          <a:r>
            <a:rPr lang="en-GB" dirty="0">
              <a:solidFill>
                <a:schemeClr val="tx2"/>
              </a:solidFill>
              <a:latin typeface="Yu Gothic"/>
              <a:ea typeface="Yu Gothic"/>
            </a:rPr>
            <a:t>Joint Race and Women's Campaign Unit Roadshows. </a:t>
          </a:r>
          <a:endParaRPr lang="en-GB" dirty="0"/>
        </a:p>
        <a:p>
          <a:r>
            <a:rPr lang="en-GB" i="1" dirty="0">
              <a:solidFill>
                <a:schemeClr val="tx2"/>
              </a:solidFill>
              <a:latin typeface="Yu Gothic" panose="020B0400000000000000" pitchFamily="34" charset="-128"/>
              <a:ea typeface="Yu Gothic" panose="020B0400000000000000" pitchFamily="34" charset="-128"/>
            </a:rPr>
            <a:t>Elizabeth Henry Recommendation 3</a:t>
          </a:r>
          <a:endParaRPr lang="en-GB" dirty="0">
            <a:solidFill>
              <a:schemeClr val="tx2"/>
            </a:solidFill>
            <a:latin typeface="Calibri Light" panose="020F0302020204030204"/>
            <a:ea typeface="Yu Gothic"/>
            <a:cs typeface="Calibri Light" panose="020F0302020204030204"/>
          </a:endParaRPr>
        </a:p>
      </dgm:t>
    </dgm:pt>
    <dgm:pt modelId="{FB505562-5F05-41FD-A5FC-DCFE97E9764D}" type="parTrans" cxnId="{6F960421-B10B-4294-AB39-34B148020A3C}">
      <dgm:prSet/>
      <dgm:spPr/>
      <dgm:t>
        <a:bodyPr/>
        <a:lstStyle/>
        <a:p>
          <a:endParaRPr lang="en-US">
            <a:latin typeface="Yu Gothic" panose="020B0400000000000000" pitchFamily="34" charset="-128"/>
            <a:ea typeface="Yu Gothic" panose="020B0400000000000000" pitchFamily="34" charset="-128"/>
          </a:endParaRPr>
        </a:p>
      </dgm:t>
    </dgm:pt>
    <dgm:pt modelId="{5CFDB975-CBE7-48BC-B94E-7703B729E7B6}" type="sibTrans" cxnId="{6F960421-B10B-4294-AB39-34B148020A3C}">
      <dgm:prSet/>
      <dgm:spPr/>
      <dgm:t>
        <a:bodyPr/>
        <a:lstStyle/>
        <a:p>
          <a:endParaRPr lang="en-US">
            <a:latin typeface="Yu Gothic" panose="020B0400000000000000" pitchFamily="34" charset="-128"/>
            <a:ea typeface="Yu Gothic" panose="020B0400000000000000" pitchFamily="34" charset="-128"/>
          </a:endParaRPr>
        </a:p>
      </dgm:t>
    </dgm:pt>
    <dgm:pt modelId="{2DD9F925-494A-4C6A-B74D-0AA36568EB03}">
      <dgm:prSet/>
      <dgm:spPr>
        <a:solidFill>
          <a:schemeClr val="accent6">
            <a:lumMod val="40000"/>
            <a:lumOff val="60000"/>
          </a:schemeClr>
        </a:solidFill>
      </dgm:spPr>
      <dgm:t>
        <a:bodyPr/>
        <a:lstStyle/>
        <a:p>
          <a:r>
            <a:rPr lang="en-GB" dirty="0">
              <a:solidFill>
                <a:schemeClr val="tx2"/>
              </a:solidFill>
              <a:latin typeface="Yu Gothic" panose="020B0400000000000000" pitchFamily="34" charset="-128"/>
              <a:ea typeface="Yu Gothic" panose="020B0400000000000000" pitchFamily="34" charset="-128"/>
            </a:rPr>
            <a:t>Coaching, Mentoring and Support Scheme for Black Asian and Minority Ethnic staff.</a:t>
          </a:r>
        </a:p>
        <a:p>
          <a:pPr rtl="0"/>
          <a:r>
            <a:rPr lang="en-GB" i="1" dirty="0">
              <a:solidFill>
                <a:schemeClr val="tx2"/>
              </a:solidFill>
              <a:latin typeface="Yu Gothic"/>
              <a:ea typeface="Yu Gothic"/>
            </a:rPr>
            <a:t>Elizabeth Henry Recommendations 2 and 6</a:t>
          </a:r>
          <a:endParaRPr lang="en-US" i="1" dirty="0">
            <a:solidFill>
              <a:schemeClr val="tx2"/>
            </a:solidFill>
            <a:latin typeface="Yu Gothic"/>
            <a:ea typeface="Yu Gothic"/>
          </a:endParaRPr>
        </a:p>
      </dgm:t>
    </dgm:pt>
    <dgm:pt modelId="{D0615C5B-F141-4115-A1AC-C2DC0AC1E09C}" type="parTrans" cxnId="{CA7EA730-4A81-4E6C-9906-5913C31CC259}">
      <dgm:prSet/>
      <dgm:spPr/>
      <dgm:t>
        <a:bodyPr/>
        <a:lstStyle/>
        <a:p>
          <a:endParaRPr lang="en-US">
            <a:latin typeface="Yu Gothic" panose="020B0400000000000000" pitchFamily="34" charset="-128"/>
            <a:ea typeface="Yu Gothic" panose="020B0400000000000000" pitchFamily="34" charset="-128"/>
          </a:endParaRPr>
        </a:p>
      </dgm:t>
    </dgm:pt>
    <dgm:pt modelId="{8B0C0368-5B83-4557-99D6-54592CE32EC6}" type="sibTrans" cxnId="{CA7EA730-4A81-4E6C-9906-5913C31CC259}">
      <dgm:prSet/>
      <dgm:spPr/>
      <dgm:t>
        <a:bodyPr/>
        <a:lstStyle/>
        <a:p>
          <a:endParaRPr lang="en-US">
            <a:latin typeface="Yu Gothic" panose="020B0400000000000000" pitchFamily="34" charset="-128"/>
            <a:ea typeface="Yu Gothic" panose="020B0400000000000000" pitchFamily="34" charset="-128"/>
          </a:endParaRPr>
        </a:p>
      </dgm:t>
    </dgm:pt>
    <dgm:pt modelId="{F09C1A9E-3FCE-4553-8C1A-33BF711CA219}">
      <dgm:prSet/>
      <dgm:spPr>
        <a:solidFill>
          <a:schemeClr val="accent6">
            <a:lumMod val="60000"/>
            <a:lumOff val="40000"/>
          </a:schemeClr>
        </a:solidFill>
      </dgm:spPr>
      <dgm:t>
        <a:bodyPr/>
        <a:lstStyle/>
        <a:p>
          <a:r>
            <a:rPr lang="en-GB" dirty="0">
              <a:solidFill>
                <a:schemeClr val="tx2"/>
              </a:solidFill>
              <a:latin typeface="Yu Gothic"/>
              <a:ea typeface="Yu Gothic"/>
            </a:rPr>
            <a:t>Chronicling the GMB’s historical presence of Black Asian and Minority Ethnic activists, race-based campaigns and disputes.</a:t>
          </a:r>
        </a:p>
        <a:p>
          <a:r>
            <a:rPr lang="en-GB" i="1" dirty="0">
              <a:solidFill>
                <a:schemeClr val="tx2"/>
              </a:solidFill>
              <a:latin typeface="Yu Gothic" panose="020B0400000000000000" pitchFamily="34" charset="-128"/>
              <a:ea typeface="Yu Gothic" panose="020B0400000000000000" pitchFamily="34" charset="-128"/>
            </a:rPr>
            <a:t>Elizabeth Henry Recommendation 4,5,6</a:t>
          </a:r>
          <a:endParaRPr lang="en-US" i="1" dirty="0">
            <a:solidFill>
              <a:schemeClr val="tx2"/>
            </a:solidFill>
            <a:latin typeface="Yu Gothic" panose="020B0400000000000000" pitchFamily="34" charset="-128"/>
            <a:ea typeface="Yu Gothic" panose="020B0400000000000000" pitchFamily="34" charset="-128"/>
          </a:endParaRPr>
        </a:p>
      </dgm:t>
    </dgm:pt>
    <dgm:pt modelId="{C80AAD0E-58ED-4A37-AB97-52E31EFAD4C5}" type="parTrans" cxnId="{ABA1ED09-2E46-498B-A1DB-EB7D03FC9D43}">
      <dgm:prSet/>
      <dgm:spPr/>
      <dgm:t>
        <a:bodyPr/>
        <a:lstStyle/>
        <a:p>
          <a:endParaRPr lang="en-US">
            <a:latin typeface="Yu Gothic" panose="020B0400000000000000" pitchFamily="34" charset="-128"/>
            <a:ea typeface="Yu Gothic" panose="020B0400000000000000" pitchFamily="34" charset="-128"/>
          </a:endParaRPr>
        </a:p>
      </dgm:t>
    </dgm:pt>
    <dgm:pt modelId="{BD98FB9F-3F50-411C-911E-A2966C95F50E}" type="sibTrans" cxnId="{ABA1ED09-2E46-498B-A1DB-EB7D03FC9D43}">
      <dgm:prSet/>
      <dgm:spPr/>
      <dgm:t>
        <a:bodyPr/>
        <a:lstStyle/>
        <a:p>
          <a:endParaRPr lang="en-US">
            <a:latin typeface="Yu Gothic" panose="020B0400000000000000" pitchFamily="34" charset="-128"/>
            <a:ea typeface="Yu Gothic" panose="020B0400000000000000" pitchFamily="34" charset="-128"/>
          </a:endParaRPr>
        </a:p>
      </dgm:t>
    </dgm:pt>
    <dgm:pt modelId="{64A6421F-D63E-4A40-944D-7D0C2A7DD416}" type="pres">
      <dgm:prSet presAssocID="{189A09E4-5C2E-4D56-ABC8-B9DDCE0CCEAF}" presName="diagram" presStyleCnt="0">
        <dgm:presLayoutVars>
          <dgm:dir/>
          <dgm:resizeHandles val="exact"/>
        </dgm:presLayoutVars>
      </dgm:prSet>
      <dgm:spPr/>
    </dgm:pt>
    <dgm:pt modelId="{371A4E01-D1C4-492B-BE0F-3EC862A868E9}" type="pres">
      <dgm:prSet presAssocID="{57A19F93-E8F8-4471-840C-2158A7E46A7F}" presName="node" presStyleLbl="node1" presStyleIdx="0" presStyleCnt="5">
        <dgm:presLayoutVars>
          <dgm:bulletEnabled val="1"/>
        </dgm:presLayoutVars>
      </dgm:prSet>
      <dgm:spPr/>
    </dgm:pt>
    <dgm:pt modelId="{464FC0EA-95C3-4F9C-986C-6310D50F6BD8}" type="pres">
      <dgm:prSet presAssocID="{35BA3783-7B42-4C89-A5E8-B47A670BBBF2}" presName="sibTrans" presStyleCnt="0"/>
      <dgm:spPr/>
    </dgm:pt>
    <dgm:pt modelId="{79C5A3B7-EF88-4089-A5F0-665EAF27EE66}" type="pres">
      <dgm:prSet presAssocID="{394E5379-1E4A-44B4-9BB2-23C585EC6294}" presName="node" presStyleLbl="node1" presStyleIdx="1" presStyleCnt="5">
        <dgm:presLayoutVars>
          <dgm:bulletEnabled val="1"/>
        </dgm:presLayoutVars>
      </dgm:prSet>
      <dgm:spPr/>
    </dgm:pt>
    <dgm:pt modelId="{336407CC-2882-4DC6-A497-54BEF0A45E2C}" type="pres">
      <dgm:prSet presAssocID="{4C96DA0F-0592-4A0E-BCA2-D839A8861412}" presName="sibTrans" presStyleCnt="0"/>
      <dgm:spPr/>
    </dgm:pt>
    <dgm:pt modelId="{7896253B-7A9F-47D8-9C2C-D6A022CDC71C}" type="pres">
      <dgm:prSet presAssocID="{C8A6A5D2-7577-41EF-B3E1-0D70AF9F6274}" presName="node" presStyleLbl="node1" presStyleIdx="2" presStyleCnt="5">
        <dgm:presLayoutVars>
          <dgm:bulletEnabled val="1"/>
        </dgm:presLayoutVars>
      </dgm:prSet>
      <dgm:spPr/>
    </dgm:pt>
    <dgm:pt modelId="{EACAE287-1DDE-4427-927A-66F41377692C}" type="pres">
      <dgm:prSet presAssocID="{5CFDB975-CBE7-48BC-B94E-7703B729E7B6}" presName="sibTrans" presStyleCnt="0"/>
      <dgm:spPr/>
    </dgm:pt>
    <dgm:pt modelId="{42BFCD1A-9916-4545-9AC1-14BEE3FBAD25}" type="pres">
      <dgm:prSet presAssocID="{2DD9F925-494A-4C6A-B74D-0AA36568EB03}" presName="node" presStyleLbl="node1" presStyleIdx="3" presStyleCnt="5" custScaleX="111743">
        <dgm:presLayoutVars>
          <dgm:bulletEnabled val="1"/>
        </dgm:presLayoutVars>
      </dgm:prSet>
      <dgm:spPr/>
    </dgm:pt>
    <dgm:pt modelId="{D5627FF6-28D2-4021-82A7-3E8AE530A002}" type="pres">
      <dgm:prSet presAssocID="{8B0C0368-5B83-4557-99D6-54592CE32EC6}" presName="sibTrans" presStyleCnt="0"/>
      <dgm:spPr/>
    </dgm:pt>
    <dgm:pt modelId="{ED1C2415-F2A9-4A50-A51A-89CB855F7654}" type="pres">
      <dgm:prSet presAssocID="{F09C1A9E-3FCE-4553-8C1A-33BF711CA219}" presName="node" presStyleLbl="node1" presStyleIdx="4" presStyleCnt="5" custScaleX="111708">
        <dgm:presLayoutVars>
          <dgm:bulletEnabled val="1"/>
        </dgm:presLayoutVars>
      </dgm:prSet>
      <dgm:spPr/>
    </dgm:pt>
  </dgm:ptLst>
  <dgm:cxnLst>
    <dgm:cxn modelId="{ABA1ED09-2E46-498B-A1DB-EB7D03FC9D43}" srcId="{189A09E4-5C2E-4D56-ABC8-B9DDCE0CCEAF}" destId="{F09C1A9E-3FCE-4553-8C1A-33BF711CA219}" srcOrd="4" destOrd="0" parTransId="{C80AAD0E-58ED-4A37-AB97-52E31EFAD4C5}" sibTransId="{BD98FB9F-3F50-411C-911E-A2966C95F50E}"/>
    <dgm:cxn modelId="{6F960421-B10B-4294-AB39-34B148020A3C}" srcId="{189A09E4-5C2E-4D56-ABC8-B9DDCE0CCEAF}" destId="{C8A6A5D2-7577-41EF-B3E1-0D70AF9F6274}" srcOrd="2" destOrd="0" parTransId="{FB505562-5F05-41FD-A5FC-DCFE97E9764D}" sibTransId="{5CFDB975-CBE7-48BC-B94E-7703B729E7B6}"/>
    <dgm:cxn modelId="{31690928-ED88-4660-B5D8-3D7C4107402F}" srcId="{189A09E4-5C2E-4D56-ABC8-B9DDCE0CCEAF}" destId="{394E5379-1E4A-44B4-9BB2-23C585EC6294}" srcOrd="1" destOrd="0" parTransId="{273BA23E-AF13-4C74-9CE9-E179D511943B}" sibTransId="{4C96DA0F-0592-4A0E-BCA2-D839A8861412}"/>
    <dgm:cxn modelId="{CA7EA730-4A81-4E6C-9906-5913C31CC259}" srcId="{189A09E4-5C2E-4D56-ABC8-B9DDCE0CCEAF}" destId="{2DD9F925-494A-4C6A-B74D-0AA36568EB03}" srcOrd="3" destOrd="0" parTransId="{D0615C5B-F141-4115-A1AC-C2DC0AC1E09C}" sibTransId="{8B0C0368-5B83-4557-99D6-54592CE32EC6}"/>
    <dgm:cxn modelId="{900DAD63-F6CF-4A9F-ADD1-59905096F299}" type="presOf" srcId="{57A19F93-E8F8-4471-840C-2158A7E46A7F}" destId="{371A4E01-D1C4-492B-BE0F-3EC862A868E9}" srcOrd="0" destOrd="0" presId="urn:microsoft.com/office/officeart/2005/8/layout/default"/>
    <dgm:cxn modelId="{D4B3FB6C-4FCF-41DC-B6D9-732863CB7FC8}" type="presOf" srcId="{C8A6A5D2-7577-41EF-B3E1-0D70AF9F6274}" destId="{7896253B-7A9F-47D8-9C2C-D6A022CDC71C}" srcOrd="0" destOrd="0" presId="urn:microsoft.com/office/officeart/2005/8/layout/default"/>
    <dgm:cxn modelId="{17F87E72-2373-4D60-A4CD-BCB466314E56}" type="presOf" srcId="{F09C1A9E-3FCE-4553-8C1A-33BF711CA219}" destId="{ED1C2415-F2A9-4A50-A51A-89CB855F7654}" srcOrd="0" destOrd="0" presId="urn:microsoft.com/office/officeart/2005/8/layout/default"/>
    <dgm:cxn modelId="{DCF9D98D-E36F-4E7E-969F-521D8DF3737A}" type="presOf" srcId="{189A09E4-5C2E-4D56-ABC8-B9DDCE0CCEAF}" destId="{64A6421F-D63E-4A40-944D-7D0C2A7DD416}" srcOrd="0" destOrd="0" presId="urn:microsoft.com/office/officeart/2005/8/layout/default"/>
    <dgm:cxn modelId="{9CD24BA8-D97E-46EE-B3C5-7144C6300214}" type="presOf" srcId="{394E5379-1E4A-44B4-9BB2-23C585EC6294}" destId="{79C5A3B7-EF88-4089-A5F0-665EAF27EE66}" srcOrd="0" destOrd="0" presId="urn:microsoft.com/office/officeart/2005/8/layout/default"/>
    <dgm:cxn modelId="{54D3E7CD-41AC-4B31-8CC6-A550296F6092}" type="presOf" srcId="{2DD9F925-494A-4C6A-B74D-0AA36568EB03}" destId="{42BFCD1A-9916-4545-9AC1-14BEE3FBAD25}" srcOrd="0" destOrd="0" presId="urn:microsoft.com/office/officeart/2005/8/layout/default"/>
    <dgm:cxn modelId="{46EFC7F6-6F3E-4C6F-8FF0-B32FADDA46DE}" srcId="{189A09E4-5C2E-4D56-ABC8-B9DDCE0CCEAF}" destId="{57A19F93-E8F8-4471-840C-2158A7E46A7F}" srcOrd="0" destOrd="0" parTransId="{D53163A6-85C1-4E51-8B04-37C72077BB71}" sibTransId="{35BA3783-7B42-4C89-A5E8-B47A670BBBF2}"/>
    <dgm:cxn modelId="{13AE013B-1FC6-48FD-BDF6-723848C19070}" type="presParOf" srcId="{64A6421F-D63E-4A40-944D-7D0C2A7DD416}" destId="{371A4E01-D1C4-492B-BE0F-3EC862A868E9}" srcOrd="0" destOrd="0" presId="urn:microsoft.com/office/officeart/2005/8/layout/default"/>
    <dgm:cxn modelId="{E04396E1-A6B7-42BF-83CF-05847495CE1B}" type="presParOf" srcId="{64A6421F-D63E-4A40-944D-7D0C2A7DD416}" destId="{464FC0EA-95C3-4F9C-986C-6310D50F6BD8}" srcOrd="1" destOrd="0" presId="urn:microsoft.com/office/officeart/2005/8/layout/default"/>
    <dgm:cxn modelId="{F5F20704-E21A-4910-B549-9F1A73203045}" type="presParOf" srcId="{64A6421F-D63E-4A40-944D-7D0C2A7DD416}" destId="{79C5A3B7-EF88-4089-A5F0-665EAF27EE66}" srcOrd="2" destOrd="0" presId="urn:microsoft.com/office/officeart/2005/8/layout/default"/>
    <dgm:cxn modelId="{291C844A-CF6F-47E0-A07C-D36A64FED781}" type="presParOf" srcId="{64A6421F-D63E-4A40-944D-7D0C2A7DD416}" destId="{336407CC-2882-4DC6-A497-54BEF0A45E2C}" srcOrd="3" destOrd="0" presId="urn:microsoft.com/office/officeart/2005/8/layout/default"/>
    <dgm:cxn modelId="{B45BF482-C939-4FA3-8C9A-E428795D833B}" type="presParOf" srcId="{64A6421F-D63E-4A40-944D-7D0C2A7DD416}" destId="{7896253B-7A9F-47D8-9C2C-D6A022CDC71C}" srcOrd="4" destOrd="0" presId="urn:microsoft.com/office/officeart/2005/8/layout/default"/>
    <dgm:cxn modelId="{D306C6CD-0D09-4658-836D-82098C983171}" type="presParOf" srcId="{64A6421F-D63E-4A40-944D-7D0C2A7DD416}" destId="{EACAE287-1DDE-4427-927A-66F41377692C}" srcOrd="5" destOrd="0" presId="urn:microsoft.com/office/officeart/2005/8/layout/default"/>
    <dgm:cxn modelId="{44403B03-DF49-4E77-96C7-1E19F54F13CB}" type="presParOf" srcId="{64A6421F-D63E-4A40-944D-7D0C2A7DD416}" destId="{42BFCD1A-9916-4545-9AC1-14BEE3FBAD25}" srcOrd="6" destOrd="0" presId="urn:microsoft.com/office/officeart/2005/8/layout/default"/>
    <dgm:cxn modelId="{2EC08921-BC54-4E8A-8B64-4420843D2A3D}" type="presParOf" srcId="{64A6421F-D63E-4A40-944D-7D0C2A7DD416}" destId="{D5627FF6-28D2-4021-82A7-3E8AE530A002}" srcOrd="7" destOrd="0" presId="urn:microsoft.com/office/officeart/2005/8/layout/default"/>
    <dgm:cxn modelId="{F91F1DC9-6AFA-40A7-B725-E7AD2C3FA5F7}" type="presParOf" srcId="{64A6421F-D63E-4A40-944D-7D0C2A7DD416}" destId="{ED1C2415-F2A9-4A50-A51A-89CB855F7654}"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1A4E01-D1C4-492B-BE0F-3EC862A868E9}">
      <dsp:nvSpPr>
        <dsp:cNvPr id="0" name=""/>
        <dsp:cNvSpPr/>
      </dsp:nvSpPr>
      <dsp:spPr>
        <a:xfrm>
          <a:off x="0" y="39687"/>
          <a:ext cx="3286125" cy="1971675"/>
        </a:xfrm>
        <a:prstGeom prst="rect">
          <a:avLst/>
        </a:prstGeom>
        <a:solidFill>
          <a:schemeClr val="accent1">
            <a:lumMod val="20000"/>
            <a:lumOff val="8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ts val="0"/>
            </a:spcAft>
            <a:buNone/>
          </a:pPr>
          <a:r>
            <a:rPr lang="en-GB" sz="1500" kern="1200" dirty="0">
              <a:solidFill>
                <a:schemeClr val="tx2"/>
              </a:solidFill>
              <a:latin typeface="Yu Gothic" panose="020B0400000000000000" pitchFamily="34" charset="-128"/>
              <a:ea typeface="Yu Gothic" panose="020B0400000000000000" pitchFamily="34" charset="-128"/>
            </a:rPr>
            <a:t>A targeted training and development programme for Black Asian and Minority Ethnic activists. </a:t>
          </a:r>
        </a:p>
        <a:p>
          <a:pPr marL="0" lvl="0" indent="0" algn="ctr" defTabSz="666750" rtl="0">
            <a:lnSpc>
              <a:spcPct val="90000"/>
            </a:lnSpc>
            <a:spcBef>
              <a:spcPct val="0"/>
            </a:spcBef>
            <a:spcAft>
              <a:spcPts val="600"/>
            </a:spcAft>
            <a:buNone/>
          </a:pPr>
          <a:r>
            <a:rPr lang="en-GB" sz="1100" kern="1200" dirty="0">
              <a:solidFill>
                <a:schemeClr val="tx2"/>
              </a:solidFill>
              <a:latin typeface="Yu Gothic"/>
              <a:ea typeface="Yu Gothic"/>
            </a:rPr>
            <a:t>(GMB Race Achievement Programme, </a:t>
          </a:r>
          <a:r>
            <a:rPr lang="en-GB" sz="1100" b="1" kern="1200" dirty="0">
              <a:solidFill>
                <a:schemeClr val="tx2"/>
              </a:solidFill>
              <a:latin typeface="Yu Gothic"/>
              <a:ea typeface="Yu Gothic"/>
            </a:rPr>
            <a:t>GRASP</a:t>
          </a:r>
          <a:r>
            <a:rPr lang="en-GB" sz="1100" kern="1200" dirty="0">
              <a:solidFill>
                <a:schemeClr val="tx2"/>
              </a:solidFill>
              <a:latin typeface="Yu Gothic"/>
              <a:ea typeface="Yu Gothic"/>
            </a:rPr>
            <a:t>)</a:t>
          </a:r>
          <a:r>
            <a:rPr lang="en-GB" sz="800" kern="1200" dirty="0">
              <a:solidFill>
                <a:schemeClr val="tx2"/>
              </a:solidFill>
              <a:latin typeface="Yu Gothic"/>
              <a:ea typeface="Yu Gothic"/>
            </a:rPr>
            <a:t> </a:t>
          </a:r>
        </a:p>
        <a:p>
          <a:pPr marL="0" lvl="0" indent="0" algn="ctr" defTabSz="666750" rtl="0">
            <a:lnSpc>
              <a:spcPct val="90000"/>
            </a:lnSpc>
            <a:spcBef>
              <a:spcPct val="0"/>
            </a:spcBef>
            <a:spcAft>
              <a:spcPct val="35000"/>
            </a:spcAft>
            <a:buNone/>
          </a:pPr>
          <a:r>
            <a:rPr lang="en-GB" sz="1500" i="1" kern="1200" dirty="0">
              <a:solidFill>
                <a:schemeClr val="tx2"/>
              </a:solidFill>
              <a:latin typeface="Yu Gothic"/>
              <a:ea typeface="Yu Gothic"/>
            </a:rPr>
            <a:t>Elizabeth Henry Recommendation 6</a:t>
          </a:r>
          <a:endParaRPr lang="en-US" sz="1500" i="1" kern="1200" dirty="0">
            <a:solidFill>
              <a:schemeClr val="tx2"/>
            </a:solidFill>
            <a:latin typeface="Yu Gothic"/>
            <a:ea typeface="Yu Gothic"/>
          </a:endParaRPr>
        </a:p>
      </dsp:txBody>
      <dsp:txXfrm>
        <a:off x="0" y="39687"/>
        <a:ext cx="3286125" cy="1971675"/>
      </dsp:txXfrm>
    </dsp:sp>
    <dsp:sp modelId="{79C5A3B7-EF88-4089-A5F0-665EAF27EE66}">
      <dsp:nvSpPr>
        <dsp:cNvPr id="0" name=""/>
        <dsp:cNvSpPr/>
      </dsp:nvSpPr>
      <dsp:spPr>
        <a:xfrm>
          <a:off x="3614737" y="39687"/>
          <a:ext cx="3286125" cy="1971675"/>
        </a:xfrm>
        <a:prstGeom prst="rect">
          <a:avLst/>
        </a:prstGeom>
        <a:solidFill>
          <a:schemeClr val="accent1">
            <a:lumMod val="40000"/>
            <a:lumOff val="6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solidFill>
                <a:schemeClr val="tx2"/>
              </a:solidFill>
              <a:latin typeface="Yu Gothic"/>
              <a:ea typeface="Yu Gothic"/>
            </a:rPr>
            <a:t>GMB centric Anti-Racism training for all.</a:t>
          </a:r>
        </a:p>
        <a:p>
          <a:pPr marL="0" lvl="0" indent="0" algn="ctr" defTabSz="666750">
            <a:lnSpc>
              <a:spcPct val="90000"/>
            </a:lnSpc>
            <a:spcBef>
              <a:spcPct val="0"/>
            </a:spcBef>
            <a:spcAft>
              <a:spcPct val="35000"/>
            </a:spcAft>
            <a:buNone/>
          </a:pPr>
          <a:r>
            <a:rPr lang="en-GB" sz="1500" i="1" kern="1200" dirty="0">
              <a:solidFill>
                <a:schemeClr val="tx2"/>
              </a:solidFill>
              <a:latin typeface="Yu Gothic" panose="020B0400000000000000" pitchFamily="34" charset="-128"/>
              <a:ea typeface="Yu Gothic" panose="020B0400000000000000" pitchFamily="34" charset="-128"/>
            </a:rPr>
            <a:t>Elizabeth Henry Recommendation 5</a:t>
          </a:r>
          <a:endParaRPr lang="en-US" sz="1500" i="1" kern="1200" dirty="0">
            <a:solidFill>
              <a:schemeClr val="tx2"/>
            </a:solidFill>
            <a:latin typeface="Yu Gothic" panose="020B0400000000000000" pitchFamily="34" charset="-128"/>
            <a:ea typeface="Yu Gothic" panose="020B0400000000000000" pitchFamily="34" charset="-128"/>
          </a:endParaRPr>
        </a:p>
      </dsp:txBody>
      <dsp:txXfrm>
        <a:off x="3614737" y="39687"/>
        <a:ext cx="3286125" cy="1971675"/>
      </dsp:txXfrm>
    </dsp:sp>
    <dsp:sp modelId="{7896253B-7A9F-47D8-9C2C-D6A022CDC71C}">
      <dsp:nvSpPr>
        <dsp:cNvPr id="0" name=""/>
        <dsp:cNvSpPr/>
      </dsp:nvSpPr>
      <dsp:spPr>
        <a:xfrm>
          <a:off x="7229475" y="39687"/>
          <a:ext cx="3286125" cy="1971675"/>
        </a:xfrm>
        <a:prstGeom prst="rect">
          <a:avLst/>
        </a:prstGeom>
        <a:solidFill>
          <a:schemeClr val="accent6">
            <a:lumMod val="20000"/>
            <a:lumOff val="8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t>Kick-starting Race Equality Campaigns in our workplaces.</a:t>
          </a:r>
          <a:r>
            <a:rPr lang="en-GB" sz="1500" kern="1200" dirty="0">
              <a:solidFill>
                <a:schemeClr val="tx2"/>
              </a:solidFill>
              <a:latin typeface="Yu Gothic"/>
              <a:ea typeface="Yu Gothic"/>
            </a:rPr>
            <a:t>Joint Race and Women's Campaign Unit Roadshows. </a:t>
          </a:r>
          <a:endParaRPr lang="en-GB" sz="1500" kern="1200" dirty="0"/>
        </a:p>
        <a:p>
          <a:pPr marL="0" lvl="0" indent="0" algn="ctr" defTabSz="666750">
            <a:lnSpc>
              <a:spcPct val="90000"/>
            </a:lnSpc>
            <a:spcBef>
              <a:spcPct val="0"/>
            </a:spcBef>
            <a:spcAft>
              <a:spcPct val="35000"/>
            </a:spcAft>
            <a:buNone/>
          </a:pPr>
          <a:r>
            <a:rPr lang="en-GB" sz="1500" i="1" kern="1200" dirty="0">
              <a:solidFill>
                <a:schemeClr val="tx2"/>
              </a:solidFill>
              <a:latin typeface="Yu Gothic" panose="020B0400000000000000" pitchFamily="34" charset="-128"/>
              <a:ea typeface="Yu Gothic" panose="020B0400000000000000" pitchFamily="34" charset="-128"/>
            </a:rPr>
            <a:t>Elizabeth Henry Recommendation 3</a:t>
          </a:r>
          <a:endParaRPr lang="en-GB" sz="1500" kern="1200" dirty="0">
            <a:solidFill>
              <a:schemeClr val="tx2"/>
            </a:solidFill>
            <a:latin typeface="Calibri Light" panose="020F0302020204030204"/>
            <a:ea typeface="Yu Gothic"/>
            <a:cs typeface="Calibri Light" panose="020F0302020204030204"/>
          </a:endParaRPr>
        </a:p>
      </dsp:txBody>
      <dsp:txXfrm>
        <a:off x="7229475" y="39687"/>
        <a:ext cx="3286125" cy="1971675"/>
      </dsp:txXfrm>
    </dsp:sp>
    <dsp:sp modelId="{42BFCD1A-9916-4545-9AC1-14BEE3FBAD25}">
      <dsp:nvSpPr>
        <dsp:cNvPr id="0" name=""/>
        <dsp:cNvSpPr/>
      </dsp:nvSpPr>
      <dsp:spPr>
        <a:xfrm>
          <a:off x="1422054" y="2339975"/>
          <a:ext cx="3672014" cy="1971675"/>
        </a:xfrm>
        <a:prstGeom prst="rect">
          <a:avLst/>
        </a:prstGeom>
        <a:solidFill>
          <a:schemeClr val="accent6">
            <a:lumMod val="40000"/>
            <a:lumOff val="6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solidFill>
                <a:schemeClr val="tx2"/>
              </a:solidFill>
              <a:latin typeface="Yu Gothic" panose="020B0400000000000000" pitchFamily="34" charset="-128"/>
              <a:ea typeface="Yu Gothic" panose="020B0400000000000000" pitchFamily="34" charset="-128"/>
            </a:rPr>
            <a:t>Coaching, Mentoring and Support Scheme for Black Asian and Minority Ethnic staff.</a:t>
          </a:r>
        </a:p>
        <a:p>
          <a:pPr marL="0" lvl="0" indent="0" algn="ctr" defTabSz="666750" rtl="0">
            <a:lnSpc>
              <a:spcPct val="90000"/>
            </a:lnSpc>
            <a:spcBef>
              <a:spcPct val="0"/>
            </a:spcBef>
            <a:spcAft>
              <a:spcPct val="35000"/>
            </a:spcAft>
            <a:buNone/>
          </a:pPr>
          <a:r>
            <a:rPr lang="en-GB" sz="1500" i="1" kern="1200" dirty="0">
              <a:solidFill>
                <a:schemeClr val="tx2"/>
              </a:solidFill>
              <a:latin typeface="Yu Gothic"/>
              <a:ea typeface="Yu Gothic"/>
            </a:rPr>
            <a:t>Elizabeth Henry Recommendations 2 and 6</a:t>
          </a:r>
          <a:endParaRPr lang="en-US" sz="1500" i="1" kern="1200" dirty="0">
            <a:solidFill>
              <a:schemeClr val="tx2"/>
            </a:solidFill>
            <a:latin typeface="Yu Gothic"/>
            <a:ea typeface="Yu Gothic"/>
          </a:endParaRPr>
        </a:p>
      </dsp:txBody>
      <dsp:txXfrm>
        <a:off x="1422054" y="2339975"/>
        <a:ext cx="3672014" cy="1971675"/>
      </dsp:txXfrm>
    </dsp:sp>
    <dsp:sp modelId="{ED1C2415-F2A9-4A50-A51A-89CB855F7654}">
      <dsp:nvSpPr>
        <dsp:cNvPr id="0" name=""/>
        <dsp:cNvSpPr/>
      </dsp:nvSpPr>
      <dsp:spPr>
        <a:xfrm>
          <a:off x="5422681" y="2339975"/>
          <a:ext cx="3670864" cy="1971675"/>
        </a:xfrm>
        <a:prstGeom prst="rect">
          <a:avLst/>
        </a:prstGeom>
        <a:solidFill>
          <a:schemeClr val="accent6">
            <a:lumMod val="60000"/>
            <a:lumOff val="4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solidFill>
                <a:schemeClr val="tx2"/>
              </a:solidFill>
              <a:latin typeface="Yu Gothic"/>
              <a:ea typeface="Yu Gothic"/>
            </a:rPr>
            <a:t>Chronicling the GMB’s historical presence of Black Asian and Minority Ethnic activists, race-based campaigns and disputes.</a:t>
          </a:r>
        </a:p>
        <a:p>
          <a:pPr marL="0" lvl="0" indent="0" algn="ctr" defTabSz="666750">
            <a:lnSpc>
              <a:spcPct val="90000"/>
            </a:lnSpc>
            <a:spcBef>
              <a:spcPct val="0"/>
            </a:spcBef>
            <a:spcAft>
              <a:spcPct val="35000"/>
            </a:spcAft>
            <a:buNone/>
          </a:pPr>
          <a:r>
            <a:rPr lang="en-GB" sz="1500" i="1" kern="1200" dirty="0">
              <a:solidFill>
                <a:schemeClr val="tx2"/>
              </a:solidFill>
              <a:latin typeface="Yu Gothic" panose="020B0400000000000000" pitchFamily="34" charset="-128"/>
              <a:ea typeface="Yu Gothic" panose="020B0400000000000000" pitchFamily="34" charset="-128"/>
            </a:rPr>
            <a:t>Elizabeth Henry Recommendation 4,5,6</a:t>
          </a:r>
          <a:endParaRPr lang="en-US" sz="1500" i="1" kern="1200" dirty="0">
            <a:solidFill>
              <a:schemeClr val="tx2"/>
            </a:solidFill>
            <a:latin typeface="Yu Gothic" panose="020B0400000000000000" pitchFamily="34" charset="-128"/>
            <a:ea typeface="Yu Gothic" panose="020B0400000000000000" pitchFamily="34" charset="-128"/>
          </a:endParaRPr>
        </a:p>
      </dsp:txBody>
      <dsp:txXfrm>
        <a:off x="5422681" y="2339975"/>
        <a:ext cx="3670864" cy="197167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0DD52-FAAD-4CFE-3B3D-6FA1CA10028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5C049C48-3CE9-7799-B960-C5AC7D67A0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29DA7CDC-07AB-4C8B-6C6C-FABD8FF10525}"/>
              </a:ext>
            </a:extLst>
          </p:cNvPr>
          <p:cNvSpPr>
            <a:spLocks noGrp="1"/>
          </p:cNvSpPr>
          <p:nvPr>
            <p:ph type="dt" sz="half" idx="10"/>
          </p:nvPr>
        </p:nvSpPr>
        <p:spPr/>
        <p:txBody>
          <a:bodyPr/>
          <a:lstStyle/>
          <a:p>
            <a:fld id="{3EE76B43-4063-CD4F-94DD-5001B4871EEC}" type="datetimeFigureOut">
              <a:rPr lang="en-GB" smtClean="0"/>
              <a:t>23/02/2023</a:t>
            </a:fld>
            <a:endParaRPr lang="en-GB"/>
          </a:p>
        </p:txBody>
      </p:sp>
      <p:sp>
        <p:nvSpPr>
          <p:cNvPr id="5" name="Footer Placeholder 4">
            <a:extLst>
              <a:ext uri="{FF2B5EF4-FFF2-40B4-BE49-F238E27FC236}">
                <a16:creationId xmlns:a16="http://schemas.microsoft.com/office/drawing/2014/main" id="{C00A6BDF-5373-84F4-5726-63F39EFBFA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397564-AEC8-65E3-A7F9-E81108AFC05B}"/>
              </a:ext>
            </a:extLst>
          </p:cNvPr>
          <p:cNvSpPr>
            <a:spLocks noGrp="1"/>
          </p:cNvSpPr>
          <p:nvPr>
            <p:ph type="sldNum" sz="quarter" idx="12"/>
          </p:nvPr>
        </p:nvSpPr>
        <p:spPr/>
        <p:txBody>
          <a:bodyPr/>
          <a:lstStyle/>
          <a:p>
            <a:fld id="{5CEFA7F7-785D-4645-83D8-2CA55222F634}" type="slidenum">
              <a:rPr lang="en-GB" smtClean="0"/>
              <a:t>‹#›</a:t>
            </a:fld>
            <a:endParaRPr lang="en-GB"/>
          </a:p>
        </p:txBody>
      </p:sp>
    </p:spTree>
    <p:extLst>
      <p:ext uri="{BB962C8B-B14F-4D97-AF65-F5344CB8AC3E}">
        <p14:creationId xmlns:p14="http://schemas.microsoft.com/office/powerpoint/2010/main" val="1926057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4E447-D81D-99D0-CED9-943E2B03576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E512CF6-AA38-0457-C371-434F4D3A671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B912885-DEB6-2300-7D48-1CB60B9476E7}"/>
              </a:ext>
            </a:extLst>
          </p:cNvPr>
          <p:cNvSpPr>
            <a:spLocks noGrp="1"/>
          </p:cNvSpPr>
          <p:nvPr>
            <p:ph type="dt" sz="half" idx="10"/>
          </p:nvPr>
        </p:nvSpPr>
        <p:spPr/>
        <p:txBody>
          <a:bodyPr/>
          <a:lstStyle/>
          <a:p>
            <a:fld id="{3EE76B43-4063-CD4F-94DD-5001B4871EEC}" type="datetimeFigureOut">
              <a:rPr lang="en-GB" smtClean="0"/>
              <a:t>23/02/2023</a:t>
            </a:fld>
            <a:endParaRPr lang="en-GB"/>
          </a:p>
        </p:txBody>
      </p:sp>
      <p:sp>
        <p:nvSpPr>
          <p:cNvPr id="5" name="Footer Placeholder 4">
            <a:extLst>
              <a:ext uri="{FF2B5EF4-FFF2-40B4-BE49-F238E27FC236}">
                <a16:creationId xmlns:a16="http://schemas.microsoft.com/office/drawing/2014/main" id="{4DAE21DA-E06B-FB45-EC5E-CD6FDAA7F6C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2DC779-066D-D304-A2FD-0673BF587F81}"/>
              </a:ext>
            </a:extLst>
          </p:cNvPr>
          <p:cNvSpPr>
            <a:spLocks noGrp="1"/>
          </p:cNvSpPr>
          <p:nvPr>
            <p:ph type="sldNum" sz="quarter" idx="12"/>
          </p:nvPr>
        </p:nvSpPr>
        <p:spPr/>
        <p:txBody>
          <a:bodyPr/>
          <a:lstStyle/>
          <a:p>
            <a:fld id="{5CEFA7F7-785D-4645-83D8-2CA55222F634}" type="slidenum">
              <a:rPr lang="en-GB" smtClean="0"/>
              <a:t>‹#›</a:t>
            </a:fld>
            <a:endParaRPr lang="en-GB"/>
          </a:p>
        </p:txBody>
      </p:sp>
    </p:spTree>
    <p:extLst>
      <p:ext uri="{BB962C8B-B14F-4D97-AF65-F5344CB8AC3E}">
        <p14:creationId xmlns:p14="http://schemas.microsoft.com/office/powerpoint/2010/main" val="3524596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6D1E7-A10F-8241-8F78-1B77658DAFB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FFA5632B-3A03-B675-6B19-7C991E6855F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997C6E7-7837-4C9E-6A9F-1E945B2582AC}"/>
              </a:ext>
            </a:extLst>
          </p:cNvPr>
          <p:cNvSpPr>
            <a:spLocks noGrp="1"/>
          </p:cNvSpPr>
          <p:nvPr>
            <p:ph type="dt" sz="half" idx="10"/>
          </p:nvPr>
        </p:nvSpPr>
        <p:spPr/>
        <p:txBody>
          <a:bodyPr/>
          <a:lstStyle/>
          <a:p>
            <a:fld id="{3EE76B43-4063-CD4F-94DD-5001B4871EEC}" type="datetimeFigureOut">
              <a:rPr lang="en-GB" smtClean="0"/>
              <a:t>23/02/2023</a:t>
            </a:fld>
            <a:endParaRPr lang="en-GB"/>
          </a:p>
        </p:txBody>
      </p:sp>
      <p:sp>
        <p:nvSpPr>
          <p:cNvPr id="5" name="Footer Placeholder 4">
            <a:extLst>
              <a:ext uri="{FF2B5EF4-FFF2-40B4-BE49-F238E27FC236}">
                <a16:creationId xmlns:a16="http://schemas.microsoft.com/office/drawing/2014/main" id="{8A822DFD-563D-5855-9EE0-4F6D4F662F4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173ADE6-6410-8262-C91A-25326FB0285A}"/>
              </a:ext>
            </a:extLst>
          </p:cNvPr>
          <p:cNvSpPr>
            <a:spLocks noGrp="1"/>
          </p:cNvSpPr>
          <p:nvPr>
            <p:ph type="sldNum" sz="quarter" idx="12"/>
          </p:nvPr>
        </p:nvSpPr>
        <p:spPr/>
        <p:txBody>
          <a:bodyPr/>
          <a:lstStyle/>
          <a:p>
            <a:fld id="{5CEFA7F7-785D-4645-83D8-2CA55222F634}" type="slidenum">
              <a:rPr lang="en-GB" smtClean="0"/>
              <a:t>‹#›</a:t>
            </a:fld>
            <a:endParaRPr lang="en-GB"/>
          </a:p>
        </p:txBody>
      </p:sp>
    </p:spTree>
    <p:extLst>
      <p:ext uri="{BB962C8B-B14F-4D97-AF65-F5344CB8AC3E}">
        <p14:creationId xmlns:p14="http://schemas.microsoft.com/office/powerpoint/2010/main" val="4280562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9FCB4-3FF5-432D-6F75-B5E52E430B1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31815343-DA9C-4D47-2F89-7F94A1B307D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C1377C50-4E8D-3AED-8385-54A9E7485DE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E8A5687D-C28D-09F8-D7E5-9273D36ECB2D}"/>
              </a:ext>
            </a:extLst>
          </p:cNvPr>
          <p:cNvSpPr>
            <a:spLocks noGrp="1"/>
          </p:cNvSpPr>
          <p:nvPr>
            <p:ph type="dt" sz="half" idx="10"/>
          </p:nvPr>
        </p:nvSpPr>
        <p:spPr/>
        <p:txBody>
          <a:bodyPr/>
          <a:lstStyle/>
          <a:p>
            <a:fld id="{3EE76B43-4063-CD4F-94DD-5001B4871EEC}" type="datetimeFigureOut">
              <a:rPr lang="en-GB" smtClean="0"/>
              <a:t>23/02/2023</a:t>
            </a:fld>
            <a:endParaRPr lang="en-GB"/>
          </a:p>
        </p:txBody>
      </p:sp>
      <p:sp>
        <p:nvSpPr>
          <p:cNvPr id="6" name="Footer Placeholder 5">
            <a:extLst>
              <a:ext uri="{FF2B5EF4-FFF2-40B4-BE49-F238E27FC236}">
                <a16:creationId xmlns:a16="http://schemas.microsoft.com/office/drawing/2014/main" id="{DABE0EEC-30C3-4AC7-85E3-49C45CADB0E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6A1E5F6-CC4A-0F26-C4BE-8A44071312ED}"/>
              </a:ext>
            </a:extLst>
          </p:cNvPr>
          <p:cNvSpPr>
            <a:spLocks noGrp="1"/>
          </p:cNvSpPr>
          <p:nvPr>
            <p:ph type="sldNum" sz="quarter" idx="12"/>
          </p:nvPr>
        </p:nvSpPr>
        <p:spPr/>
        <p:txBody>
          <a:bodyPr/>
          <a:lstStyle/>
          <a:p>
            <a:fld id="{5CEFA7F7-785D-4645-83D8-2CA55222F634}" type="slidenum">
              <a:rPr lang="en-GB" smtClean="0"/>
              <a:t>‹#›</a:t>
            </a:fld>
            <a:endParaRPr lang="en-GB"/>
          </a:p>
        </p:txBody>
      </p:sp>
    </p:spTree>
    <p:extLst>
      <p:ext uri="{BB962C8B-B14F-4D97-AF65-F5344CB8AC3E}">
        <p14:creationId xmlns:p14="http://schemas.microsoft.com/office/powerpoint/2010/main" val="2076222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6DA16-AF60-E356-98FF-907290EE49F6}"/>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96B193F1-A119-FE89-C4BE-12C9FD6479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49BFA6A-65D8-9022-A4B5-56C76780C9E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DDA4A578-A0A5-DDE8-8C4E-C19A45C45C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F5FEBB1-0418-594C-3E0C-4D457400CFF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D178FCA1-C5BA-FFAD-436C-4DDE2F4C3BCF}"/>
              </a:ext>
            </a:extLst>
          </p:cNvPr>
          <p:cNvSpPr>
            <a:spLocks noGrp="1"/>
          </p:cNvSpPr>
          <p:nvPr>
            <p:ph type="dt" sz="half" idx="10"/>
          </p:nvPr>
        </p:nvSpPr>
        <p:spPr/>
        <p:txBody>
          <a:bodyPr/>
          <a:lstStyle/>
          <a:p>
            <a:fld id="{3EE76B43-4063-CD4F-94DD-5001B4871EEC}" type="datetimeFigureOut">
              <a:rPr lang="en-GB" smtClean="0"/>
              <a:t>23/02/2023</a:t>
            </a:fld>
            <a:endParaRPr lang="en-GB"/>
          </a:p>
        </p:txBody>
      </p:sp>
      <p:sp>
        <p:nvSpPr>
          <p:cNvPr id="8" name="Footer Placeholder 7">
            <a:extLst>
              <a:ext uri="{FF2B5EF4-FFF2-40B4-BE49-F238E27FC236}">
                <a16:creationId xmlns:a16="http://schemas.microsoft.com/office/drawing/2014/main" id="{30064DA6-6BA4-BC35-CAD1-BA10742BFC0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1980B92-6CE8-1E30-6893-3DE63FEA2412}"/>
              </a:ext>
            </a:extLst>
          </p:cNvPr>
          <p:cNvSpPr>
            <a:spLocks noGrp="1"/>
          </p:cNvSpPr>
          <p:nvPr>
            <p:ph type="sldNum" sz="quarter" idx="12"/>
          </p:nvPr>
        </p:nvSpPr>
        <p:spPr/>
        <p:txBody>
          <a:bodyPr/>
          <a:lstStyle/>
          <a:p>
            <a:fld id="{5CEFA7F7-785D-4645-83D8-2CA55222F634}" type="slidenum">
              <a:rPr lang="en-GB" smtClean="0"/>
              <a:t>‹#›</a:t>
            </a:fld>
            <a:endParaRPr lang="en-GB"/>
          </a:p>
        </p:txBody>
      </p:sp>
    </p:spTree>
    <p:extLst>
      <p:ext uri="{BB962C8B-B14F-4D97-AF65-F5344CB8AC3E}">
        <p14:creationId xmlns:p14="http://schemas.microsoft.com/office/powerpoint/2010/main" val="1607185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AA153-DC75-4294-D9EB-7569C214BBF6}"/>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7456D369-3963-0121-28FB-0CA8A20384DB}"/>
              </a:ext>
            </a:extLst>
          </p:cNvPr>
          <p:cNvSpPr>
            <a:spLocks noGrp="1"/>
          </p:cNvSpPr>
          <p:nvPr>
            <p:ph type="dt" sz="half" idx="10"/>
          </p:nvPr>
        </p:nvSpPr>
        <p:spPr/>
        <p:txBody>
          <a:bodyPr/>
          <a:lstStyle/>
          <a:p>
            <a:fld id="{3EE76B43-4063-CD4F-94DD-5001B4871EEC}" type="datetimeFigureOut">
              <a:rPr lang="en-GB" smtClean="0"/>
              <a:t>23/02/2023</a:t>
            </a:fld>
            <a:endParaRPr lang="en-GB"/>
          </a:p>
        </p:txBody>
      </p:sp>
      <p:sp>
        <p:nvSpPr>
          <p:cNvPr id="4" name="Footer Placeholder 3">
            <a:extLst>
              <a:ext uri="{FF2B5EF4-FFF2-40B4-BE49-F238E27FC236}">
                <a16:creationId xmlns:a16="http://schemas.microsoft.com/office/drawing/2014/main" id="{C0CCF8E2-262B-D229-D37C-E5765E0554B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00DE903-161F-EB37-2D5D-54202E0C2340}"/>
              </a:ext>
            </a:extLst>
          </p:cNvPr>
          <p:cNvSpPr>
            <a:spLocks noGrp="1"/>
          </p:cNvSpPr>
          <p:nvPr>
            <p:ph type="sldNum" sz="quarter" idx="12"/>
          </p:nvPr>
        </p:nvSpPr>
        <p:spPr/>
        <p:txBody>
          <a:bodyPr/>
          <a:lstStyle/>
          <a:p>
            <a:fld id="{5CEFA7F7-785D-4645-83D8-2CA55222F634}" type="slidenum">
              <a:rPr lang="en-GB" smtClean="0"/>
              <a:t>‹#›</a:t>
            </a:fld>
            <a:endParaRPr lang="en-GB"/>
          </a:p>
        </p:txBody>
      </p:sp>
    </p:spTree>
    <p:extLst>
      <p:ext uri="{BB962C8B-B14F-4D97-AF65-F5344CB8AC3E}">
        <p14:creationId xmlns:p14="http://schemas.microsoft.com/office/powerpoint/2010/main" val="170932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B80ECC-743E-4DFE-9BBD-AD9B78440156}"/>
              </a:ext>
            </a:extLst>
          </p:cNvPr>
          <p:cNvSpPr>
            <a:spLocks noGrp="1"/>
          </p:cNvSpPr>
          <p:nvPr>
            <p:ph type="dt" sz="half" idx="10"/>
          </p:nvPr>
        </p:nvSpPr>
        <p:spPr/>
        <p:txBody>
          <a:bodyPr/>
          <a:lstStyle/>
          <a:p>
            <a:fld id="{3EE76B43-4063-CD4F-94DD-5001B4871EEC}" type="datetimeFigureOut">
              <a:rPr lang="en-GB" smtClean="0"/>
              <a:t>23/02/2023</a:t>
            </a:fld>
            <a:endParaRPr lang="en-GB"/>
          </a:p>
        </p:txBody>
      </p:sp>
      <p:sp>
        <p:nvSpPr>
          <p:cNvPr id="3" name="Footer Placeholder 2">
            <a:extLst>
              <a:ext uri="{FF2B5EF4-FFF2-40B4-BE49-F238E27FC236}">
                <a16:creationId xmlns:a16="http://schemas.microsoft.com/office/drawing/2014/main" id="{F23D5A93-37C6-D992-C059-9B6FED868D4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9269460-7569-1EE6-F747-4F5B500E9D17}"/>
              </a:ext>
            </a:extLst>
          </p:cNvPr>
          <p:cNvSpPr>
            <a:spLocks noGrp="1"/>
          </p:cNvSpPr>
          <p:nvPr>
            <p:ph type="sldNum" sz="quarter" idx="12"/>
          </p:nvPr>
        </p:nvSpPr>
        <p:spPr/>
        <p:txBody>
          <a:bodyPr/>
          <a:lstStyle/>
          <a:p>
            <a:fld id="{5CEFA7F7-785D-4645-83D8-2CA55222F634}" type="slidenum">
              <a:rPr lang="en-GB" smtClean="0"/>
              <a:t>‹#›</a:t>
            </a:fld>
            <a:endParaRPr lang="en-GB"/>
          </a:p>
        </p:txBody>
      </p:sp>
    </p:spTree>
    <p:extLst>
      <p:ext uri="{BB962C8B-B14F-4D97-AF65-F5344CB8AC3E}">
        <p14:creationId xmlns:p14="http://schemas.microsoft.com/office/powerpoint/2010/main" val="479643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47F11-4B00-3BD3-D0D0-73773E202EA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BAB32B58-04B9-B213-5A8C-31B8C098AF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3354587C-EC43-E158-1BEC-CD6C48E45A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93B6659-4C15-540C-B91E-DB39E8C85E38}"/>
              </a:ext>
            </a:extLst>
          </p:cNvPr>
          <p:cNvSpPr>
            <a:spLocks noGrp="1"/>
          </p:cNvSpPr>
          <p:nvPr>
            <p:ph type="dt" sz="half" idx="10"/>
          </p:nvPr>
        </p:nvSpPr>
        <p:spPr/>
        <p:txBody>
          <a:bodyPr/>
          <a:lstStyle/>
          <a:p>
            <a:fld id="{3EE76B43-4063-CD4F-94DD-5001B4871EEC}" type="datetimeFigureOut">
              <a:rPr lang="en-GB" smtClean="0"/>
              <a:t>23/02/2023</a:t>
            </a:fld>
            <a:endParaRPr lang="en-GB"/>
          </a:p>
        </p:txBody>
      </p:sp>
      <p:sp>
        <p:nvSpPr>
          <p:cNvPr id="6" name="Footer Placeholder 5">
            <a:extLst>
              <a:ext uri="{FF2B5EF4-FFF2-40B4-BE49-F238E27FC236}">
                <a16:creationId xmlns:a16="http://schemas.microsoft.com/office/drawing/2014/main" id="{863A338F-4A3C-1EE1-1C0E-CCB2669AB49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0005DFF-49D0-9B78-2B77-B782F6D18A48}"/>
              </a:ext>
            </a:extLst>
          </p:cNvPr>
          <p:cNvSpPr>
            <a:spLocks noGrp="1"/>
          </p:cNvSpPr>
          <p:nvPr>
            <p:ph type="sldNum" sz="quarter" idx="12"/>
          </p:nvPr>
        </p:nvSpPr>
        <p:spPr/>
        <p:txBody>
          <a:bodyPr/>
          <a:lstStyle/>
          <a:p>
            <a:fld id="{5CEFA7F7-785D-4645-83D8-2CA55222F634}" type="slidenum">
              <a:rPr lang="en-GB" smtClean="0"/>
              <a:t>‹#›</a:t>
            </a:fld>
            <a:endParaRPr lang="en-GB"/>
          </a:p>
        </p:txBody>
      </p:sp>
    </p:spTree>
    <p:extLst>
      <p:ext uri="{BB962C8B-B14F-4D97-AF65-F5344CB8AC3E}">
        <p14:creationId xmlns:p14="http://schemas.microsoft.com/office/powerpoint/2010/main" val="2348554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AC956-C593-8D8A-FA96-397EF32AD7F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BACD0D42-0C18-ED42-94CE-AF27202AE9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1362E53-7A3C-5B74-6C62-D05A32AA80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4E989AD-9EE1-0BCD-B442-8AA9F10BD42C}"/>
              </a:ext>
            </a:extLst>
          </p:cNvPr>
          <p:cNvSpPr>
            <a:spLocks noGrp="1"/>
          </p:cNvSpPr>
          <p:nvPr>
            <p:ph type="dt" sz="half" idx="10"/>
          </p:nvPr>
        </p:nvSpPr>
        <p:spPr/>
        <p:txBody>
          <a:bodyPr/>
          <a:lstStyle/>
          <a:p>
            <a:fld id="{3EE76B43-4063-CD4F-94DD-5001B4871EEC}" type="datetimeFigureOut">
              <a:rPr lang="en-GB" smtClean="0"/>
              <a:t>23/02/2023</a:t>
            </a:fld>
            <a:endParaRPr lang="en-GB"/>
          </a:p>
        </p:txBody>
      </p:sp>
      <p:sp>
        <p:nvSpPr>
          <p:cNvPr id="6" name="Footer Placeholder 5">
            <a:extLst>
              <a:ext uri="{FF2B5EF4-FFF2-40B4-BE49-F238E27FC236}">
                <a16:creationId xmlns:a16="http://schemas.microsoft.com/office/drawing/2014/main" id="{5352A3D3-543B-8050-BB9C-75AC0D69721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D0BE406-2395-9445-2CF1-C7425295C924}"/>
              </a:ext>
            </a:extLst>
          </p:cNvPr>
          <p:cNvSpPr>
            <a:spLocks noGrp="1"/>
          </p:cNvSpPr>
          <p:nvPr>
            <p:ph type="sldNum" sz="quarter" idx="12"/>
          </p:nvPr>
        </p:nvSpPr>
        <p:spPr/>
        <p:txBody>
          <a:bodyPr/>
          <a:lstStyle/>
          <a:p>
            <a:fld id="{5CEFA7F7-785D-4645-83D8-2CA55222F634}" type="slidenum">
              <a:rPr lang="en-GB" smtClean="0"/>
              <a:t>‹#›</a:t>
            </a:fld>
            <a:endParaRPr lang="en-GB"/>
          </a:p>
        </p:txBody>
      </p:sp>
    </p:spTree>
    <p:extLst>
      <p:ext uri="{BB962C8B-B14F-4D97-AF65-F5344CB8AC3E}">
        <p14:creationId xmlns:p14="http://schemas.microsoft.com/office/powerpoint/2010/main" val="2056407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AB3EE-84A4-1EFB-B5C4-11C5AE18DC03}"/>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9B6A0B2C-A3C6-CF86-48D8-B542C41255E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8BF09A5-6048-68B1-AD99-C66D35171DAC}"/>
              </a:ext>
            </a:extLst>
          </p:cNvPr>
          <p:cNvSpPr>
            <a:spLocks noGrp="1"/>
          </p:cNvSpPr>
          <p:nvPr>
            <p:ph type="dt" sz="half" idx="10"/>
          </p:nvPr>
        </p:nvSpPr>
        <p:spPr/>
        <p:txBody>
          <a:bodyPr/>
          <a:lstStyle/>
          <a:p>
            <a:fld id="{3EE76B43-4063-CD4F-94DD-5001B4871EEC}" type="datetimeFigureOut">
              <a:rPr lang="en-GB" smtClean="0"/>
              <a:t>23/02/2023</a:t>
            </a:fld>
            <a:endParaRPr lang="en-GB"/>
          </a:p>
        </p:txBody>
      </p:sp>
      <p:sp>
        <p:nvSpPr>
          <p:cNvPr id="5" name="Footer Placeholder 4">
            <a:extLst>
              <a:ext uri="{FF2B5EF4-FFF2-40B4-BE49-F238E27FC236}">
                <a16:creationId xmlns:a16="http://schemas.microsoft.com/office/drawing/2014/main" id="{962C7D91-90B8-5C65-FA50-A67BAC8B51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FC4E3C8-E19B-4FBE-4539-A8334A71A2E4}"/>
              </a:ext>
            </a:extLst>
          </p:cNvPr>
          <p:cNvSpPr>
            <a:spLocks noGrp="1"/>
          </p:cNvSpPr>
          <p:nvPr>
            <p:ph type="sldNum" sz="quarter" idx="12"/>
          </p:nvPr>
        </p:nvSpPr>
        <p:spPr/>
        <p:txBody>
          <a:bodyPr/>
          <a:lstStyle/>
          <a:p>
            <a:fld id="{5CEFA7F7-785D-4645-83D8-2CA55222F634}" type="slidenum">
              <a:rPr lang="en-GB" smtClean="0"/>
              <a:t>‹#›</a:t>
            </a:fld>
            <a:endParaRPr lang="en-GB"/>
          </a:p>
        </p:txBody>
      </p:sp>
    </p:spTree>
    <p:extLst>
      <p:ext uri="{BB962C8B-B14F-4D97-AF65-F5344CB8AC3E}">
        <p14:creationId xmlns:p14="http://schemas.microsoft.com/office/powerpoint/2010/main" val="3278340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2DCAB0-B499-80D7-58C1-C2EEEF72A08B}"/>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7F473D6A-AC05-3BBA-80E9-032CC9E0B87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5DF5828-CF5C-88C9-21CA-67FFCD452BEB}"/>
              </a:ext>
            </a:extLst>
          </p:cNvPr>
          <p:cNvSpPr>
            <a:spLocks noGrp="1"/>
          </p:cNvSpPr>
          <p:nvPr>
            <p:ph type="dt" sz="half" idx="10"/>
          </p:nvPr>
        </p:nvSpPr>
        <p:spPr/>
        <p:txBody>
          <a:bodyPr/>
          <a:lstStyle/>
          <a:p>
            <a:fld id="{3EE76B43-4063-CD4F-94DD-5001B4871EEC}" type="datetimeFigureOut">
              <a:rPr lang="en-GB" smtClean="0"/>
              <a:t>23/02/2023</a:t>
            </a:fld>
            <a:endParaRPr lang="en-GB"/>
          </a:p>
        </p:txBody>
      </p:sp>
      <p:sp>
        <p:nvSpPr>
          <p:cNvPr id="5" name="Footer Placeholder 4">
            <a:extLst>
              <a:ext uri="{FF2B5EF4-FFF2-40B4-BE49-F238E27FC236}">
                <a16:creationId xmlns:a16="http://schemas.microsoft.com/office/drawing/2014/main" id="{E5BDC18D-B08F-FAC7-ED85-3DE016D5993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7E2EA84-6F77-8429-0F5E-4C77EAECFDEE}"/>
              </a:ext>
            </a:extLst>
          </p:cNvPr>
          <p:cNvSpPr>
            <a:spLocks noGrp="1"/>
          </p:cNvSpPr>
          <p:nvPr>
            <p:ph type="sldNum" sz="quarter" idx="12"/>
          </p:nvPr>
        </p:nvSpPr>
        <p:spPr/>
        <p:txBody>
          <a:bodyPr/>
          <a:lstStyle/>
          <a:p>
            <a:fld id="{5CEFA7F7-785D-4645-83D8-2CA55222F634}" type="slidenum">
              <a:rPr lang="en-GB" smtClean="0"/>
              <a:t>‹#›</a:t>
            </a:fld>
            <a:endParaRPr lang="en-GB"/>
          </a:p>
        </p:txBody>
      </p:sp>
    </p:spTree>
    <p:extLst>
      <p:ext uri="{BB962C8B-B14F-4D97-AF65-F5344CB8AC3E}">
        <p14:creationId xmlns:p14="http://schemas.microsoft.com/office/powerpoint/2010/main" val="2435183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7B73F9-CB69-E569-BB58-F334ED1C71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605CAB21-48FD-FD9E-4AA5-B5F840F84A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60E0F01-45B4-884B-24BA-41940A05EC9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E76B43-4063-CD4F-94DD-5001B4871EEC}" type="datetimeFigureOut">
              <a:rPr lang="en-GB" smtClean="0"/>
              <a:t>23/02/2023</a:t>
            </a:fld>
            <a:endParaRPr lang="en-GB"/>
          </a:p>
        </p:txBody>
      </p:sp>
      <p:sp>
        <p:nvSpPr>
          <p:cNvPr id="5" name="Footer Placeholder 4">
            <a:extLst>
              <a:ext uri="{FF2B5EF4-FFF2-40B4-BE49-F238E27FC236}">
                <a16:creationId xmlns:a16="http://schemas.microsoft.com/office/drawing/2014/main" id="{E99BB087-FBBF-2A4B-0D38-E533DEE87C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7559D40-1FA5-792C-591E-02014DA155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EFA7F7-785D-4645-83D8-2CA55222F634}" type="slidenum">
              <a:rPr lang="en-GB" smtClean="0"/>
              <a:t>‹#›</a:t>
            </a:fld>
            <a:endParaRPr lang="en-GB"/>
          </a:p>
        </p:txBody>
      </p:sp>
    </p:spTree>
    <p:extLst>
      <p:ext uri="{BB962C8B-B14F-4D97-AF65-F5344CB8AC3E}">
        <p14:creationId xmlns:p14="http://schemas.microsoft.com/office/powerpoint/2010/main" val="41128566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18">
            <a:extLst>
              <a:ext uri="{FF2B5EF4-FFF2-40B4-BE49-F238E27FC236}">
                <a16:creationId xmlns:a16="http://schemas.microsoft.com/office/drawing/2014/main" id="{5A292AEA-2528-46C0-B426-95822B6141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20">
            <a:extLst>
              <a:ext uri="{FF2B5EF4-FFF2-40B4-BE49-F238E27FC236}">
                <a16:creationId xmlns:a16="http://schemas.microsoft.com/office/drawing/2014/main" id="{D8B7B198-E4DF-43CD-AD8C-199884323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47" name="Freeform: Shape 22">
            <a:extLst>
              <a:ext uri="{FF2B5EF4-FFF2-40B4-BE49-F238E27FC236}">
                <a16:creationId xmlns:a16="http://schemas.microsoft.com/office/drawing/2014/main" id="{2BE67753-EA0E-4819-8D22-0B6600CF7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D76D63AC-0421-45EC-B383-E79A61A78C6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26" name="Freeform: Shape 25">
              <a:extLst>
                <a:ext uri="{FF2B5EF4-FFF2-40B4-BE49-F238E27FC236}">
                  <a16:creationId xmlns:a16="http://schemas.microsoft.com/office/drawing/2014/main" id="{B997A32E-7032-4107-9C8B-99DB59EDD5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943BB27F-1470-42CA-91FF-D94BC691C8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Shape 27">
              <a:extLst>
                <a:ext uri="{FF2B5EF4-FFF2-40B4-BE49-F238E27FC236}">
                  <a16:creationId xmlns:a16="http://schemas.microsoft.com/office/drawing/2014/main" id="{E997B002-17FD-47B3-A06A-76802FE15C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9" name="Freeform: Shape 28">
              <a:extLst>
                <a:ext uri="{FF2B5EF4-FFF2-40B4-BE49-F238E27FC236}">
                  <a16:creationId xmlns:a16="http://schemas.microsoft.com/office/drawing/2014/main" id="{E401EA35-9D2E-43B7-860F-EBB8A6C3E0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Freeform: Shape 29">
              <a:extLst>
                <a:ext uri="{FF2B5EF4-FFF2-40B4-BE49-F238E27FC236}">
                  <a16:creationId xmlns:a16="http://schemas.microsoft.com/office/drawing/2014/main" id="{F8C44827-3D81-4FF9-B4A5-5650D1B20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8" name="Freeform: Shape 30">
              <a:extLst>
                <a:ext uri="{FF2B5EF4-FFF2-40B4-BE49-F238E27FC236}">
                  <a16:creationId xmlns:a16="http://schemas.microsoft.com/office/drawing/2014/main" id="{F613D97F-F6DF-4D32-AD91-209A80E7A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9" name="Freeform: Shape 31">
              <a:extLst>
                <a:ext uri="{FF2B5EF4-FFF2-40B4-BE49-F238E27FC236}">
                  <a16:creationId xmlns:a16="http://schemas.microsoft.com/office/drawing/2014/main" id="{82B0ED5C-927D-4C5F-8F27-1B403820B9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2" name="Title 1">
            <a:extLst>
              <a:ext uri="{FF2B5EF4-FFF2-40B4-BE49-F238E27FC236}">
                <a16:creationId xmlns:a16="http://schemas.microsoft.com/office/drawing/2014/main" id="{CE6BE18A-1537-8F8B-E8D8-1ADA17C6A69F}"/>
              </a:ext>
            </a:extLst>
          </p:cNvPr>
          <p:cNvSpPr>
            <a:spLocks noGrp="1"/>
          </p:cNvSpPr>
          <p:nvPr>
            <p:ph type="ctrTitle"/>
          </p:nvPr>
        </p:nvSpPr>
        <p:spPr>
          <a:xfrm>
            <a:off x="3502731" y="1542402"/>
            <a:ext cx="5186842" cy="2387918"/>
          </a:xfrm>
        </p:spPr>
        <p:txBody>
          <a:bodyPr anchor="b">
            <a:normAutofit/>
          </a:bodyPr>
          <a:lstStyle/>
          <a:p>
            <a:r>
              <a:rPr lang="en-GB" sz="520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a:t>
            </a:r>
            <a:r>
              <a:rPr lang="en-GB" sz="5200" b="1">
                <a:solidFill>
                  <a:schemeClr val="tx2"/>
                </a:solidFill>
                <a:effectLst/>
                <a:latin typeface="Arial" panose="020B0604020202020204" pitchFamily="34" charset="0"/>
                <a:ea typeface="Times New Roman" panose="02020603050405020304" pitchFamily="18" charset="0"/>
              </a:rPr>
              <a:t>Race Update and Proposals </a:t>
            </a:r>
            <a:endParaRPr lang="en-GB" sz="5200">
              <a:solidFill>
                <a:schemeClr val="tx2"/>
              </a:solidFill>
            </a:endParaRPr>
          </a:p>
        </p:txBody>
      </p:sp>
      <p:sp>
        <p:nvSpPr>
          <p:cNvPr id="3" name="Subtitle 2">
            <a:extLst>
              <a:ext uri="{FF2B5EF4-FFF2-40B4-BE49-F238E27FC236}">
                <a16:creationId xmlns:a16="http://schemas.microsoft.com/office/drawing/2014/main" id="{6D9895E3-6469-A77D-EEAC-3450203731E0}"/>
              </a:ext>
            </a:extLst>
          </p:cNvPr>
          <p:cNvSpPr>
            <a:spLocks noGrp="1"/>
          </p:cNvSpPr>
          <p:nvPr>
            <p:ph type="subTitle" idx="1"/>
          </p:nvPr>
        </p:nvSpPr>
        <p:spPr>
          <a:xfrm>
            <a:off x="3502135" y="4001587"/>
            <a:ext cx="5188034" cy="682079"/>
          </a:xfrm>
        </p:spPr>
        <p:txBody>
          <a:bodyPr>
            <a:normAutofit/>
          </a:bodyPr>
          <a:lstStyle/>
          <a:p>
            <a:r>
              <a:rPr lang="en-GB" b="1" dirty="0">
                <a:solidFill>
                  <a:schemeClr val="bg1"/>
                </a:solidFill>
                <a:effectLst/>
                <a:latin typeface="Arial" panose="020B0604020202020204" pitchFamily="34" charset="0"/>
                <a:ea typeface="Times New Roman" panose="02020603050405020304" pitchFamily="18" charset="0"/>
              </a:rPr>
              <a:t>January 2023</a:t>
            </a:r>
            <a:r>
              <a:rPr lang="en-GB" dirty="0">
                <a:solidFill>
                  <a:schemeClr val="bg1"/>
                </a:solidFill>
                <a:effectLst/>
              </a:rPr>
              <a:t> </a:t>
            </a:r>
            <a:endParaRPr lang="en-GB" dirty="0">
              <a:solidFill>
                <a:schemeClr val="bg1"/>
              </a:solidFill>
            </a:endParaRPr>
          </a:p>
        </p:txBody>
      </p:sp>
      <p:grpSp>
        <p:nvGrpSpPr>
          <p:cNvPr id="50" name="Group 33">
            <a:extLst>
              <a:ext uri="{FF2B5EF4-FFF2-40B4-BE49-F238E27FC236}">
                <a16:creationId xmlns:a16="http://schemas.microsoft.com/office/drawing/2014/main" id="{87F87F1B-42BA-4AC7-A4E2-41544DDB2C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4155"/>
            <a:ext cx="2514948" cy="2174333"/>
            <a:chOff x="-305" y="-4155"/>
            <a:chExt cx="2514948" cy="2174333"/>
          </a:xfrm>
        </p:grpSpPr>
        <p:sp>
          <p:nvSpPr>
            <p:cNvPr id="51" name="Freeform: Shape 34">
              <a:extLst>
                <a:ext uri="{FF2B5EF4-FFF2-40B4-BE49-F238E27FC236}">
                  <a16:creationId xmlns:a16="http://schemas.microsoft.com/office/drawing/2014/main" id="{68B53067-4E48-4E71-A6A9-A8CAABAFBF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Shape 35">
              <a:extLst>
                <a:ext uri="{FF2B5EF4-FFF2-40B4-BE49-F238E27FC236}">
                  <a16:creationId xmlns:a16="http://schemas.microsoft.com/office/drawing/2014/main" id="{06D1A0D3-4BB8-41D9-9CE7-2884C83F44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36">
              <a:extLst>
                <a:ext uri="{FF2B5EF4-FFF2-40B4-BE49-F238E27FC236}">
                  <a16:creationId xmlns:a16="http://schemas.microsoft.com/office/drawing/2014/main" id="{81E20F06-3B09-4B89-A36B-AB8BFBCCA5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54" name="Freeform: Shape 37">
              <a:extLst>
                <a:ext uri="{FF2B5EF4-FFF2-40B4-BE49-F238E27FC236}">
                  <a16:creationId xmlns:a16="http://schemas.microsoft.com/office/drawing/2014/main" id="{DAE6C3D7-7D5B-4926-877D-45F117BB6B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5" name="Group 39">
            <a:extLst>
              <a:ext uri="{FF2B5EF4-FFF2-40B4-BE49-F238E27FC236}">
                <a16:creationId xmlns:a16="http://schemas.microsoft.com/office/drawing/2014/main" id="{967346A5-7569-4F15-AB5D-BE3DADF192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685727" y="4683666"/>
            <a:ext cx="2514948" cy="2174333"/>
            <a:chOff x="-305" y="-4155"/>
            <a:chExt cx="2514948" cy="2174333"/>
          </a:xfrm>
        </p:grpSpPr>
        <p:sp>
          <p:nvSpPr>
            <p:cNvPr id="56" name="Freeform: Shape 40">
              <a:extLst>
                <a:ext uri="{FF2B5EF4-FFF2-40B4-BE49-F238E27FC236}">
                  <a16:creationId xmlns:a16="http://schemas.microsoft.com/office/drawing/2014/main" id="{E1951533-A568-4765-AB1F-F71D9AFDE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Shape 41">
              <a:extLst>
                <a:ext uri="{FF2B5EF4-FFF2-40B4-BE49-F238E27FC236}">
                  <a16:creationId xmlns:a16="http://schemas.microsoft.com/office/drawing/2014/main" id="{A7214F52-4F3F-4C96-A62E-F1401D6C04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Shape 42">
              <a:extLst>
                <a:ext uri="{FF2B5EF4-FFF2-40B4-BE49-F238E27FC236}">
                  <a16:creationId xmlns:a16="http://schemas.microsoft.com/office/drawing/2014/main" id="{023146A1-291C-4FA0-AB5B-EB04D42398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44" name="Freeform: Shape 43">
              <a:extLst>
                <a:ext uri="{FF2B5EF4-FFF2-40B4-BE49-F238E27FC236}">
                  <a16:creationId xmlns:a16="http://schemas.microsoft.com/office/drawing/2014/main" id="{62977932-2B03-4899-8306-5002CEE68E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837903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21" name="Group 20">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22" name="Freeform: Shape 21">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D972FC7D-CAF5-FDFB-622B-64CF67C18431}"/>
              </a:ext>
            </a:extLst>
          </p:cNvPr>
          <p:cNvSpPr>
            <a:spLocks noGrp="1"/>
          </p:cNvSpPr>
          <p:nvPr>
            <p:ph type="title"/>
          </p:nvPr>
        </p:nvSpPr>
        <p:spPr>
          <a:xfrm>
            <a:off x="213952" y="1243012"/>
            <a:ext cx="3855720" cy="4371974"/>
          </a:xfrm>
        </p:spPr>
        <p:txBody>
          <a:bodyPr>
            <a:normAutofit/>
          </a:bodyPr>
          <a:lstStyle/>
          <a:p>
            <a:pPr algn="ctr"/>
            <a:r>
              <a:rPr lang="en-GB" sz="3600" dirty="0">
                <a:solidFill>
                  <a:schemeClr val="tx2"/>
                </a:solidFill>
                <a:latin typeface="Arial" panose="020B0604020202020204" pitchFamily="34" charset="0"/>
                <a:cs typeface="Arial" panose="020B0604020202020204" pitchFamily="34" charset="0"/>
              </a:rPr>
              <a:t>Implementation</a:t>
            </a:r>
          </a:p>
        </p:txBody>
      </p:sp>
      <p:sp>
        <p:nvSpPr>
          <p:cNvPr id="3" name="Content Placeholder 2">
            <a:extLst>
              <a:ext uri="{FF2B5EF4-FFF2-40B4-BE49-F238E27FC236}">
                <a16:creationId xmlns:a16="http://schemas.microsoft.com/office/drawing/2014/main" id="{6D9768E7-B172-B568-0BAC-EE8104E0D984}"/>
              </a:ext>
            </a:extLst>
          </p:cNvPr>
          <p:cNvSpPr>
            <a:spLocks noGrp="1"/>
          </p:cNvSpPr>
          <p:nvPr>
            <p:ph idx="1"/>
          </p:nvPr>
        </p:nvSpPr>
        <p:spPr>
          <a:xfrm>
            <a:off x="5215811" y="1243012"/>
            <a:ext cx="6465906" cy="4792027"/>
          </a:xfrm>
        </p:spPr>
        <p:txBody>
          <a:bodyPr anchor="ctr">
            <a:normAutofit/>
          </a:bodyPr>
          <a:lstStyle/>
          <a:p>
            <a:pPr marL="0" indent="0" algn="ctr" fontAlgn="base">
              <a:spcAft>
                <a:spcPts val="800"/>
              </a:spcAft>
              <a:buNone/>
            </a:pPr>
            <a:r>
              <a:rPr lang="en-GB" sz="2000" dirty="0">
                <a:solidFill>
                  <a:schemeClr val="tx2"/>
                </a:solidFill>
                <a:effectLst/>
                <a:latin typeface="Yu Gothic"/>
                <a:ea typeface="Yu Gothic"/>
                <a:cs typeface="Times New Roman"/>
              </a:rPr>
              <a:t>The implementation of the Dr Elizabeth Henry recommendations adopted by the GMB is the source for the projects/programmes that </a:t>
            </a:r>
            <a:r>
              <a:rPr lang="en-GB" sz="2000" dirty="0">
                <a:solidFill>
                  <a:schemeClr val="tx2"/>
                </a:solidFill>
                <a:latin typeface="Yu Gothic"/>
                <a:ea typeface="Yu Gothic"/>
                <a:cs typeface="Times New Roman"/>
              </a:rPr>
              <a:t>are being developed</a:t>
            </a:r>
            <a:r>
              <a:rPr lang="en-GB" sz="2000" dirty="0">
                <a:solidFill>
                  <a:schemeClr val="tx2"/>
                </a:solidFill>
                <a:effectLst/>
                <a:latin typeface="Yu Gothic"/>
                <a:ea typeface="Yu Gothic"/>
                <a:cs typeface="Times New Roman"/>
              </a:rPr>
              <a:t>, but a crucial aspect of establishing and delivering them successfully is working with regions and focussing on how to enhance the good work that is already taking place. </a:t>
            </a:r>
          </a:p>
        </p:txBody>
      </p:sp>
    </p:spTree>
    <p:extLst>
      <p:ext uri="{BB962C8B-B14F-4D97-AF65-F5344CB8AC3E}">
        <p14:creationId xmlns:p14="http://schemas.microsoft.com/office/powerpoint/2010/main" val="3308968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6" name="Content Placeholder 2">
            <a:extLst>
              <a:ext uri="{FF2B5EF4-FFF2-40B4-BE49-F238E27FC236}">
                <a16:creationId xmlns:a16="http://schemas.microsoft.com/office/drawing/2014/main" id="{9D015FAE-4B5F-447C-07F3-28B61D8D2235}"/>
              </a:ext>
            </a:extLst>
          </p:cNvPr>
          <p:cNvGraphicFramePr>
            <a:graphicFrameLocks noGrp="1"/>
          </p:cNvGraphicFramePr>
          <p:nvPr>
            <p:ph idx="1"/>
            <p:extLst>
              <p:ext uri="{D42A27DB-BD31-4B8C-83A1-F6EECF244321}">
                <p14:modId xmlns:p14="http://schemas.microsoft.com/office/powerpoint/2010/main" val="248240886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a:extLst>
              <a:ext uri="{FF2B5EF4-FFF2-40B4-BE49-F238E27FC236}">
                <a16:creationId xmlns:a16="http://schemas.microsoft.com/office/drawing/2014/main" id="{759B9B8D-8C0E-7175-1296-C9F4C1F52E0E}"/>
              </a:ext>
            </a:extLst>
          </p:cNvPr>
          <p:cNvSpPr txBox="1">
            <a:spLocks/>
          </p:cNvSpPr>
          <p:nvPr/>
        </p:nvSpPr>
        <p:spPr>
          <a:xfrm>
            <a:off x="2597961" y="361441"/>
            <a:ext cx="6430629" cy="11445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chemeClr val="tx2"/>
                </a:solidFill>
                <a:latin typeface="Arial" panose="020B0604020202020204" pitchFamily="34" charset="0"/>
                <a:cs typeface="Arial" panose="020B0604020202020204" pitchFamily="34" charset="0"/>
              </a:rPr>
              <a:t>5 Main Projects</a:t>
            </a:r>
          </a:p>
        </p:txBody>
      </p:sp>
    </p:spTree>
    <p:extLst>
      <p:ext uri="{BB962C8B-B14F-4D97-AF65-F5344CB8AC3E}">
        <p14:creationId xmlns:p14="http://schemas.microsoft.com/office/powerpoint/2010/main" val="31973865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23" name="Group 22">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24" name="Freeform: Shape 23">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5">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D918493B-D205-A373-DEC7-5A27F63CF9AE}"/>
              </a:ext>
            </a:extLst>
          </p:cNvPr>
          <p:cNvSpPr>
            <a:spLocks noGrp="1"/>
          </p:cNvSpPr>
          <p:nvPr>
            <p:ph type="title"/>
          </p:nvPr>
        </p:nvSpPr>
        <p:spPr>
          <a:xfrm>
            <a:off x="760284" y="1861432"/>
            <a:ext cx="3669161" cy="2760098"/>
          </a:xfrm>
        </p:spPr>
        <p:txBody>
          <a:bodyPr>
            <a:normAutofit/>
          </a:bodyPr>
          <a:lstStyle/>
          <a:p>
            <a:pPr algn="ctr"/>
            <a:r>
              <a:rPr lang="en-GB" sz="4000" dirty="0">
                <a:solidFill>
                  <a:schemeClr val="tx2"/>
                </a:solidFill>
                <a:latin typeface="Arial" panose="020B0604020202020204" pitchFamily="34" charset="0"/>
                <a:cs typeface="Arial" panose="020B0604020202020204" pitchFamily="34" charset="0"/>
              </a:rPr>
              <a:t>Working Together</a:t>
            </a:r>
          </a:p>
        </p:txBody>
      </p:sp>
      <p:sp>
        <p:nvSpPr>
          <p:cNvPr id="3" name="Content Placeholder 2">
            <a:extLst>
              <a:ext uri="{FF2B5EF4-FFF2-40B4-BE49-F238E27FC236}">
                <a16:creationId xmlns:a16="http://schemas.microsoft.com/office/drawing/2014/main" id="{25B77676-94FB-0EF2-8360-5473C6899855}"/>
              </a:ext>
            </a:extLst>
          </p:cNvPr>
          <p:cNvSpPr>
            <a:spLocks noGrp="1"/>
          </p:cNvSpPr>
          <p:nvPr>
            <p:ph idx="1"/>
          </p:nvPr>
        </p:nvSpPr>
        <p:spPr>
          <a:xfrm>
            <a:off x="5907640" y="801866"/>
            <a:ext cx="5829908" cy="5230634"/>
          </a:xfrm>
          <a:noFill/>
          <a:ln>
            <a:noFill/>
          </a:ln>
        </p:spPr>
        <p:txBody>
          <a:bodyPr anchor="ctr">
            <a:normAutofit/>
          </a:bodyPr>
          <a:lstStyle/>
          <a:p>
            <a:pPr marL="0" indent="0" algn="just" fontAlgn="base">
              <a:spcAft>
                <a:spcPts val="800"/>
              </a:spcAft>
              <a:buNone/>
            </a:pPr>
            <a:r>
              <a:rPr lang="en-GB" sz="2000" dirty="0">
                <a:solidFill>
                  <a:schemeClr val="tx2"/>
                </a:solidFill>
                <a:effectLst/>
                <a:latin typeface="Yu Gothic"/>
                <a:ea typeface="Yu Gothic"/>
                <a:cs typeface="Times New Roman"/>
              </a:rPr>
              <a:t>Whilst developing these projects will establish new areas of work, we need to </a:t>
            </a:r>
            <a:r>
              <a:rPr lang="en-GB" sz="2000" dirty="0">
                <a:solidFill>
                  <a:schemeClr val="tx2"/>
                </a:solidFill>
                <a:latin typeface="Yu Gothic"/>
                <a:ea typeface="Yu Gothic"/>
                <a:cs typeface="Times New Roman"/>
              </a:rPr>
              <a:t>also ensure we bring</a:t>
            </a:r>
            <a:r>
              <a:rPr lang="en-GB" sz="2000" dirty="0">
                <a:solidFill>
                  <a:schemeClr val="tx2"/>
                </a:solidFill>
                <a:effectLst/>
                <a:latin typeface="Yu Gothic"/>
                <a:ea typeface="Yu Gothic"/>
                <a:cs typeface="Times New Roman"/>
              </a:rPr>
              <a:t> regions with us by valuing what they are already achieving in:</a:t>
            </a:r>
            <a:r>
              <a:rPr lang="en-GB" sz="2000" dirty="0">
                <a:solidFill>
                  <a:schemeClr val="tx2"/>
                </a:solidFill>
                <a:latin typeface="Yu Gothic"/>
                <a:ea typeface="Yu Gothic"/>
                <a:cs typeface="Times New Roman"/>
              </a:rPr>
              <a:t> </a:t>
            </a:r>
            <a:endParaRPr lang="en-GB" sz="2000" dirty="0">
              <a:solidFill>
                <a:schemeClr val="tx2"/>
              </a:solidFill>
              <a:effectLst/>
              <a:latin typeface="Yu Gothic" panose="020B0400000000000000" pitchFamily="34" charset="-128"/>
              <a:ea typeface="Yu Gothic" panose="020B0400000000000000" pitchFamily="34" charset="-128"/>
              <a:cs typeface="Times New Roman" panose="02020603050405020304" pitchFamily="18" charset="0"/>
            </a:endParaRPr>
          </a:p>
          <a:p>
            <a:pPr fontAlgn="base">
              <a:buFont typeface="Wingdings" panose="05000000000000000000" pitchFamily="2" charset="2"/>
              <a:buChar char="ü"/>
            </a:pPr>
            <a:r>
              <a:rPr lang="en-GB" sz="2000" dirty="0">
                <a:solidFill>
                  <a:schemeClr val="tx2"/>
                </a:solidFill>
                <a:effectLst/>
                <a:latin typeface="Yu Gothic" panose="020B0400000000000000" pitchFamily="34" charset="-128"/>
                <a:ea typeface="Yu Gothic" panose="020B0400000000000000" pitchFamily="34" charset="-128"/>
                <a:cs typeface="Times New Roman" panose="02020603050405020304" pitchFamily="18" charset="0"/>
              </a:rPr>
              <a:t>Establishing race-based campaigns</a:t>
            </a:r>
          </a:p>
          <a:p>
            <a:pPr fontAlgn="base">
              <a:spcAft>
                <a:spcPts val="800"/>
              </a:spcAft>
              <a:buFont typeface="Wingdings" panose="05000000000000000000" pitchFamily="2" charset="2"/>
              <a:buChar char="ü"/>
            </a:pPr>
            <a:r>
              <a:rPr lang="en-GB" sz="2000" dirty="0">
                <a:solidFill>
                  <a:schemeClr val="tx2"/>
                </a:solidFill>
                <a:effectLst/>
                <a:latin typeface="Yu Gothic" panose="020B0400000000000000" pitchFamily="34" charset="-128"/>
                <a:ea typeface="Yu Gothic" panose="020B0400000000000000" pitchFamily="34" charset="-128"/>
                <a:cs typeface="Times New Roman" panose="02020603050405020304" pitchFamily="18" charset="0"/>
              </a:rPr>
              <a:t>Identifying and developing workplace leaders from ethnically diverse backgrounds </a:t>
            </a:r>
          </a:p>
          <a:p>
            <a:pPr>
              <a:buFont typeface="Wingdings" panose="05000000000000000000" pitchFamily="2" charset="2"/>
              <a:buChar char="ü"/>
            </a:pPr>
            <a:r>
              <a:rPr lang="en-GB" sz="2000" dirty="0">
                <a:solidFill>
                  <a:schemeClr val="tx2"/>
                </a:solidFill>
                <a:effectLst/>
                <a:latin typeface="Yu Gothic" panose="020B0400000000000000" pitchFamily="34" charset="-128"/>
                <a:ea typeface="Yu Gothic" panose="020B0400000000000000" pitchFamily="34" charset="-128"/>
              </a:rPr>
              <a:t>Improving the diversity of our overall membership particularly where local demographics indicate the numbers are disproportionate</a:t>
            </a:r>
            <a:endParaRPr lang="en-GB" sz="2000" dirty="0">
              <a:solidFill>
                <a:schemeClr val="tx2"/>
              </a:solidFill>
              <a:latin typeface="Yu Gothic" panose="020B0400000000000000" pitchFamily="34" charset="-128"/>
              <a:ea typeface="Yu Gothic" panose="020B0400000000000000" pitchFamily="34" charset="-128"/>
            </a:endParaRPr>
          </a:p>
        </p:txBody>
      </p:sp>
    </p:spTree>
    <p:extLst>
      <p:ext uri="{BB962C8B-B14F-4D97-AF65-F5344CB8AC3E}">
        <p14:creationId xmlns:p14="http://schemas.microsoft.com/office/powerpoint/2010/main" val="2185900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21" name="Group 2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22" name="Freeform: Shape 2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4C495A63-378D-11B3-DFBF-1E1D9FF74776}"/>
              </a:ext>
            </a:extLst>
          </p:cNvPr>
          <p:cNvSpPr>
            <a:spLocks noGrp="1"/>
          </p:cNvSpPr>
          <p:nvPr>
            <p:ph type="title"/>
          </p:nvPr>
        </p:nvSpPr>
        <p:spPr>
          <a:xfrm>
            <a:off x="795342" y="2037134"/>
            <a:ext cx="3669161" cy="2760098"/>
          </a:xfrm>
        </p:spPr>
        <p:txBody>
          <a:bodyPr>
            <a:normAutofit/>
          </a:bodyPr>
          <a:lstStyle/>
          <a:p>
            <a:pPr algn="ctr"/>
            <a:r>
              <a:rPr lang="en-GB" sz="4000" dirty="0">
                <a:solidFill>
                  <a:schemeClr val="tx2"/>
                </a:solidFill>
                <a:effectLst/>
                <a:latin typeface="Arial" panose="020B0604020202020204" pitchFamily="34" charset="0"/>
                <a:ea typeface="Times New Roman" panose="02020603050405020304" pitchFamily="18" charset="0"/>
                <a:cs typeface="Arial" panose="020B0604020202020204" pitchFamily="34" charset="0"/>
              </a:rPr>
              <a:t>Support of Regional Secretaries</a:t>
            </a:r>
            <a:br>
              <a:rPr lang="en-GB" sz="4000" dirty="0">
                <a:solidFill>
                  <a:schemeClr val="tx2"/>
                </a:solidFill>
                <a:effectLst/>
                <a:latin typeface="Arial" panose="020B0604020202020204" pitchFamily="34" charset="0"/>
                <a:ea typeface="Calibri" panose="020F0502020204030204" pitchFamily="34" charset="0"/>
                <a:cs typeface="Arial" panose="020B0604020202020204" pitchFamily="34" charset="0"/>
              </a:rPr>
            </a:br>
            <a:endParaRPr lang="en-GB" sz="4000" dirty="0">
              <a:solidFill>
                <a:schemeClr val="tx2"/>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B3459DDE-0896-1ED3-D6A9-A8D086929BDC}"/>
              </a:ext>
            </a:extLst>
          </p:cNvPr>
          <p:cNvSpPr>
            <a:spLocks noGrp="1"/>
          </p:cNvSpPr>
          <p:nvPr>
            <p:ph idx="1"/>
          </p:nvPr>
        </p:nvSpPr>
        <p:spPr>
          <a:xfrm>
            <a:off x="6090574" y="801866"/>
            <a:ext cx="5306084" cy="5230634"/>
          </a:xfrm>
          <a:noFill/>
          <a:ln>
            <a:noFill/>
          </a:ln>
        </p:spPr>
        <p:txBody>
          <a:bodyPr anchor="ctr">
            <a:normAutofit/>
          </a:bodyPr>
          <a:lstStyle/>
          <a:p>
            <a:pPr marL="0" indent="0" algn="ctr">
              <a:buNone/>
            </a:pPr>
            <a:r>
              <a:rPr lang="en-GB" sz="2000" dirty="0">
                <a:solidFill>
                  <a:schemeClr val="tx2"/>
                </a:solidFill>
                <a:effectLst/>
                <a:latin typeface="Yu Gothic" panose="020B0400000000000000" pitchFamily="34" charset="-128"/>
                <a:ea typeface="Yu Gothic" panose="020B0400000000000000" pitchFamily="34" charset="-128"/>
                <a:cs typeface="Times New Roman" panose="02020603050405020304" pitchFamily="18" charset="0"/>
              </a:rPr>
              <a:t>Leadership is crucial to start the work and achieve progress within the regions.</a:t>
            </a:r>
          </a:p>
          <a:p>
            <a:pPr marL="0" indent="0" algn="ctr">
              <a:buNone/>
            </a:pPr>
            <a:r>
              <a:rPr lang="en-GB" sz="2000" dirty="0">
                <a:solidFill>
                  <a:schemeClr val="tx2"/>
                </a:solidFill>
                <a:latin typeface="Yu Gothic"/>
                <a:ea typeface="Yu Gothic"/>
                <a:cs typeface="Times New Roman"/>
              </a:rPr>
              <a:t> </a:t>
            </a:r>
            <a:r>
              <a:rPr lang="en-GB" sz="2000" dirty="0">
                <a:solidFill>
                  <a:schemeClr val="tx2"/>
                </a:solidFill>
                <a:effectLst/>
                <a:latin typeface="Yu Gothic"/>
                <a:ea typeface="Yu Gothic"/>
                <a:cs typeface="Times New Roman"/>
              </a:rPr>
              <a:t>Regional Councils and Committees will need to be well-informed and key drivers for progress on how we develop the projects by utilising the skill, experience and expertise already at hand as well as the structures and groups relating to race that are already in existence and operating effectively within GMB rules and remit.</a:t>
            </a:r>
          </a:p>
        </p:txBody>
      </p:sp>
    </p:spTree>
    <p:extLst>
      <p:ext uri="{BB962C8B-B14F-4D97-AF65-F5344CB8AC3E}">
        <p14:creationId xmlns:p14="http://schemas.microsoft.com/office/powerpoint/2010/main" val="2572737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23" name="Group 22">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24" name="Freeform: Shape 23">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5">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D685C64D-511A-42CB-5BB5-C1EE1F8C68AC}"/>
              </a:ext>
            </a:extLst>
          </p:cNvPr>
          <p:cNvSpPr>
            <a:spLocks noGrp="1"/>
          </p:cNvSpPr>
          <p:nvPr>
            <p:ph type="title"/>
          </p:nvPr>
        </p:nvSpPr>
        <p:spPr>
          <a:xfrm>
            <a:off x="662629" y="1861432"/>
            <a:ext cx="3669161" cy="2760098"/>
          </a:xfrm>
        </p:spPr>
        <p:txBody>
          <a:bodyPr>
            <a:normAutofit/>
          </a:bodyPr>
          <a:lstStyle/>
          <a:p>
            <a:pPr algn="ctr"/>
            <a:r>
              <a:rPr lang="en-GB" sz="4000" dirty="0">
                <a:solidFill>
                  <a:schemeClr val="tx2"/>
                </a:solidFill>
                <a:effectLst/>
                <a:latin typeface="Arial" panose="020B0604020202020204" pitchFamily="34" charset="0"/>
                <a:ea typeface="Times New Roman" panose="02020603050405020304" pitchFamily="18" charset="0"/>
                <a:cs typeface="Arial" panose="020B0604020202020204" pitchFamily="34" charset="0"/>
              </a:rPr>
              <a:t>Who’s Involved?</a:t>
            </a:r>
            <a:endParaRPr lang="en-GB" sz="4000" dirty="0">
              <a:solidFill>
                <a:schemeClr val="tx2"/>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117BD637-CCF8-95D9-9E90-6C116F05ADA6}"/>
              </a:ext>
            </a:extLst>
          </p:cNvPr>
          <p:cNvSpPr>
            <a:spLocks noGrp="1"/>
          </p:cNvSpPr>
          <p:nvPr>
            <p:ph idx="1"/>
          </p:nvPr>
        </p:nvSpPr>
        <p:spPr>
          <a:xfrm>
            <a:off x="5883170" y="459271"/>
            <a:ext cx="5805287" cy="2999572"/>
          </a:xfrm>
          <a:noFill/>
          <a:ln>
            <a:noFill/>
          </a:ln>
        </p:spPr>
        <p:txBody>
          <a:bodyPr anchor="ctr">
            <a:normAutofit/>
          </a:bodyPr>
          <a:lstStyle/>
          <a:p>
            <a:pPr fontAlgn="base">
              <a:buFont typeface="Wingdings" panose="020B0604020202020204" pitchFamily="34" charset="0"/>
              <a:buChar char="§"/>
            </a:pPr>
            <a:r>
              <a:rPr lang="en-GB" sz="1800" dirty="0">
                <a:solidFill>
                  <a:schemeClr val="tx2"/>
                </a:solidFill>
                <a:effectLst/>
                <a:latin typeface="Yu Gothic" panose="020B0400000000000000" pitchFamily="34" charset="-128"/>
                <a:ea typeface="Yu Gothic" panose="020B0400000000000000" pitchFamily="34" charset="-128"/>
                <a:cs typeface="Times New Roman" panose="02020603050405020304" pitchFamily="18" charset="0"/>
              </a:rPr>
              <a:t>Branches</a:t>
            </a:r>
            <a:endParaRPr lang="en-US">
              <a:cs typeface="Calibri" panose="020F0502020204030204"/>
            </a:endParaRPr>
          </a:p>
          <a:p>
            <a:pPr marL="0" indent="0" fontAlgn="base">
              <a:spcBef>
                <a:spcPts val="400"/>
              </a:spcBef>
              <a:spcAft>
                <a:spcPts val="800"/>
              </a:spcAft>
              <a:buNone/>
            </a:pPr>
            <a:r>
              <a:rPr lang="en-GB" sz="1800" dirty="0">
                <a:solidFill>
                  <a:schemeClr val="tx2"/>
                </a:solidFill>
                <a:effectLst/>
                <a:latin typeface="Yu Gothic" panose="020B0400000000000000" pitchFamily="34" charset="-128"/>
                <a:ea typeface="Yu Gothic" panose="020B0400000000000000" pitchFamily="34" charset="-128"/>
                <a:cs typeface="Times New Roman" panose="02020603050405020304" pitchFamily="18" charset="0"/>
              </a:rPr>
              <a:t>(fulfilling Branch Development Plan requirements, review of Branch Race Officer role)</a:t>
            </a:r>
          </a:p>
          <a:p>
            <a:pPr fontAlgn="base">
              <a:lnSpc>
                <a:spcPct val="100000"/>
              </a:lnSpc>
              <a:spcBef>
                <a:spcPts val="600"/>
              </a:spcBef>
              <a:spcAft>
                <a:spcPts val="600"/>
              </a:spcAft>
              <a:buFont typeface="Wingdings" panose="05000000000000000000" pitchFamily="2" charset="2"/>
              <a:buChar char="§"/>
            </a:pPr>
            <a:r>
              <a:rPr lang="en-GB" sz="1800" dirty="0">
                <a:solidFill>
                  <a:schemeClr val="tx2"/>
                </a:solidFill>
                <a:effectLst/>
                <a:latin typeface="Yu Gothic"/>
                <a:ea typeface="Yu Gothic"/>
                <a:cs typeface="Times New Roman"/>
              </a:rPr>
              <a:t>REF’s</a:t>
            </a:r>
            <a:endParaRPr lang="en-GB" sz="1800" dirty="0">
              <a:solidFill>
                <a:schemeClr val="tx2"/>
              </a:solidFill>
              <a:latin typeface="Yu Gothic"/>
              <a:ea typeface="Yu Gothic"/>
              <a:cs typeface="Times New Roman"/>
            </a:endParaRPr>
          </a:p>
          <a:p>
            <a:pPr fontAlgn="base">
              <a:lnSpc>
                <a:spcPct val="100000"/>
              </a:lnSpc>
              <a:spcBef>
                <a:spcPts val="600"/>
              </a:spcBef>
              <a:spcAft>
                <a:spcPts val="600"/>
              </a:spcAft>
              <a:buFont typeface="Wingdings" panose="05000000000000000000" pitchFamily="2" charset="2"/>
              <a:buChar char="§"/>
            </a:pPr>
            <a:r>
              <a:rPr lang="en-GB" sz="1800" dirty="0">
                <a:solidFill>
                  <a:schemeClr val="tx2"/>
                </a:solidFill>
                <a:effectLst/>
                <a:latin typeface="Yu Gothic"/>
                <a:ea typeface="Yu Gothic"/>
                <a:cs typeface="Times New Roman"/>
              </a:rPr>
              <a:t>PCF’s</a:t>
            </a:r>
            <a:r>
              <a:rPr lang="en-GB" sz="1800" dirty="0">
                <a:solidFill>
                  <a:schemeClr val="tx2"/>
                </a:solidFill>
                <a:latin typeface="Yu Gothic"/>
                <a:ea typeface="Yu Gothic"/>
                <a:cs typeface="Times New Roman"/>
              </a:rPr>
              <a:t> (where established)</a:t>
            </a:r>
            <a:endParaRPr lang="en-GB" sz="1800" dirty="0">
              <a:solidFill>
                <a:schemeClr val="tx2"/>
              </a:solidFill>
              <a:effectLst/>
              <a:latin typeface="Yu Gothic" panose="020B0400000000000000" pitchFamily="34" charset="-128"/>
              <a:ea typeface="Yu Gothic" panose="020B0400000000000000" pitchFamily="34" charset="-128"/>
              <a:cs typeface="Times New Roman" panose="02020603050405020304" pitchFamily="18" charset="0"/>
            </a:endParaRPr>
          </a:p>
          <a:p>
            <a:pPr fontAlgn="base">
              <a:lnSpc>
                <a:spcPct val="100000"/>
              </a:lnSpc>
              <a:spcBef>
                <a:spcPts val="600"/>
              </a:spcBef>
              <a:spcAft>
                <a:spcPts val="600"/>
              </a:spcAft>
              <a:buFont typeface="Wingdings" panose="05000000000000000000" pitchFamily="2" charset="2"/>
              <a:buChar char="§"/>
            </a:pPr>
            <a:r>
              <a:rPr lang="en-GB" sz="1800" dirty="0">
                <a:solidFill>
                  <a:schemeClr val="tx2"/>
                </a:solidFill>
                <a:effectLst/>
                <a:latin typeface="Yu Gothic" panose="020B0400000000000000" pitchFamily="34" charset="-128"/>
                <a:ea typeface="Yu Gothic" panose="020B0400000000000000" pitchFamily="34" charset="-128"/>
                <a:cs typeface="Times New Roman" panose="02020603050405020304" pitchFamily="18" charset="0"/>
              </a:rPr>
              <a:t>Regional Race Strand Leaders</a:t>
            </a:r>
            <a:endParaRPr lang="en-GB" sz="1800" dirty="0">
              <a:solidFill>
                <a:schemeClr val="tx2"/>
              </a:solidFill>
              <a:latin typeface="Yu Gothic" panose="020B0400000000000000" pitchFamily="34" charset="-128"/>
              <a:ea typeface="Yu Gothic" panose="020B0400000000000000" pitchFamily="34" charset="-128"/>
              <a:cs typeface="Times New Roman" panose="02020603050405020304" pitchFamily="18" charset="0"/>
            </a:endParaRPr>
          </a:p>
          <a:p>
            <a:pPr fontAlgn="base">
              <a:lnSpc>
                <a:spcPct val="100000"/>
              </a:lnSpc>
              <a:spcBef>
                <a:spcPts val="600"/>
              </a:spcBef>
              <a:spcAft>
                <a:spcPts val="600"/>
              </a:spcAft>
              <a:buFont typeface="Wingdings" panose="05000000000000000000" pitchFamily="2" charset="2"/>
              <a:buChar char="§"/>
            </a:pPr>
            <a:r>
              <a:rPr lang="en-GB" sz="1800" dirty="0">
                <a:solidFill>
                  <a:schemeClr val="tx2"/>
                </a:solidFill>
                <a:effectLst/>
                <a:latin typeface="Yu Gothic" panose="020B0400000000000000" pitchFamily="34" charset="-128"/>
                <a:ea typeface="Yu Gothic" panose="020B0400000000000000" pitchFamily="34" charset="-128"/>
                <a:cs typeface="Times New Roman" panose="02020603050405020304" pitchFamily="18" charset="0"/>
              </a:rPr>
              <a:t>Regional Equality Officers</a:t>
            </a:r>
          </a:p>
        </p:txBody>
      </p:sp>
      <p:sp>
        <p:nvSpPr>
          <p:cNvPr id="5" name="TextBox 4">
            <a:extLst>
              <a:ext uri="{FF2B5EF4-FFF2-40B4-BE49-F238E27FC236}">
                <a16:creationId xmlns:a16="http://schemas.microsoft.com/office/drawing/2014/main" id="{BFFC3B3B-F431-C987-C905-8ED52EF5F48F}"/>
              </a:ext>
            </a:extLst>
          </p:cNvPr>
          <p:cNvSpPr txBox="1"/>
          <p:nvPr/>
        </p:nvSpPr>
        <p:spPr>
          <a:xfrm>
            <a:off x="5885863" y="3432927"/>
            <a:ext cx="6102848" cy="2800767"/>
          </a:xfrm>
          <a:prstGeom prst="rect">
            <a:avLst/>
          </a:prstGeom>
          <a:noFill/>
        </p:spPr>
        <p:txBody>
          <a:bodyPr wrap="square">
            <a:spAutoFit/>
          </a:bodyPr>
          <a:lstStyle/>
          <a:p>
            <a:pPr marL="285750" indent="-285750">
              <a:spcBef>
                <a:spcPts val="600"/>
              </a:spcBef>
              <a:spcAft>
                <a:spcPts val="600"/>
              </a:spcAft>
              <a:buFont typeface="Wingdings" panose="05000000000000000000" pitchFamily="2" charset="2"/>
              <a:buChar char="§"/>
            </a:pPr>
            <a:r>
              <a:rPr lang="en-GB" sz="1800" dirty="0">
                <a:solidFill>
                  <a:schemeClr val="tx2"/>
                </a:solidFill>
                <a:effectLst/>
                <a:latin typeface="Yu Gothic" panose="020B0400000000000000" pitchFamily="34" charset="-128"/>
                <a:ea typeface="Yu Gothic" panose="020B0400000000000000" pitchFamily="34" charset="-128"/>
              </a:rPr>
              <a:t>Senior Organisers</a:t>
            </a:r>
          </a:p>
          <a:p>
            <a:pPr marL="285750" indent="-285750">
              <a:spcBef>
                <a:spcPts val="600"/>
              </a:spcBef>
              <a:spcAft>
                <a:spcPts val="600"/>
              </a:spcAft>
              <a:buFont typeface="Wingdings" panose="05000000000000000000" pitchFamily="2" charset="2"/>
              <a:buChar char="§"/>
            </a:pPr>
            <a:r>
              <a:rPr lang="en-GB" sz="1800" dirty="0">
                <a:solidFill>
                  <a:schemeClr val="tx2"/>
                </a:solidFill>
                <a:effectLst/>
                <a:latin typeface="Yu Gothic" panose="020B0400000000000000" pitchFamily="34" charset="-128"/>
                <a:ea typeface="Yu Gothic" panose="020B0400000000000000" pitchFamily="34" charset="-128"/>
              </a:rPr>
              <a:t>Regional Organisers</a:t>
            </a:r>
            <a:endParaRPr lang="en-GB" dirty="0">
              <a:solidFill>
                <a:schemeClr val="tx2"/>
              </a:solidFill>
              <a:latin typeface="Yu Gothic" panose="020B0400000000000000" pitchFamily="34" charset="-128"/>
              <a:ea typeface="Yu Gothic" panose="020B0400000000000000" pitchFamily="34" charset="-128"/>
            </a:endParaRPr>
          </a:p>
          <a:p>
            <a:pPr marL="285750" indent="-285750">
              <a:spcBef>
                <a:spcPts val="600"/>
              </a:spcBef>
              <a:spcAft>
                <a:spcPts val="600"/>
              </a:spcAft>
              <a:buFont typeface="Wingdings" panose="05000000000000000000" pitchFamily="2" charset="2"/>
              <a:buChar char="§"/>
            </a:pPr>
            <a:r>
              <a:rPr lang="en-GB" sz="1800" dirty="0">
                <a:solidFill>
                  <a:schemeClr val="tx2"/>
                </a:solidFill>
                <a:effectLst/>
                <a:latin typeface="Yu Gothic" panose="020B0400000000000000" pitchFamily="34" charset="-128"/>
                <a:ea typeface="Yu Gothic" panose="020B0400000000000000" pitchFamily="34" charset="-128"/>
              </a:rPr>
              <a:t>Regional Equality Officers</a:t>
            </a:r>
          </a:p>
          <a:p>
            <a:pPr marL="285750" indent="-285750">
              <a:spcBef>
                <a:spcPts val="600"/>
              </a:spcBef>
              <a:spcAft>
                <a:spcPts val="600"/>
              </a:spcAft>
              <a:buFont typeface="Wingdings" panose="05000000000000000000" pitchFamily="2" charset="2"/>
              <a:buChar char="§"/>
            </a:pPr>
            <a:r>
              <a:rPr lang="en-GB" sz="1800" dirty="0">
                <a:solidFill>
                  <a:schemeClr val="tx2"/>
                </a:solidFill>
                <a:effectLst/>
                <a:latin typeface="Yu Gothic" panose="020B0400000000000000" pitchFamily="34" charset="-128"/>
                <a:ea typeface="Yu Gothic" panose="020B0400000000000000" pitchFamily="34" charset="-128"/>
              </a:rPr>
              <a:t>Regional Education Officers</a:t>
            </a:r>
          </a:p>
          <a:p>
            <a:pPr marL="285750" indent="-285750">
              <a:spcBef>
                <a:spcPts val="600"/>
              </a:spcBef>
              <a:spcAft>
                <a:spcPts val="600"/>
              </a:spcAft>
              <a:buFont typeface="Wingdings" panose="05000000000000000000" pitchFamily="2" charset="2"/>
              <a:buChar char="§"/>
            </a:pPr>
            <a:r>
              <a:rPr lang="en-GB" sz="1800" dirty="0">
                <a:solidFill>
                  <a:schemeClr val="tx2"/>
                </a:solidFill>
                <a:effectLst/>
                <a:latin typeface="Yu Gothic" panose="020B0400000000000000" pitchFamily="34" charset="-128"/>
                <a:ea typeface="Yu Gothic" panose="020B0400000000000000" pitchFamily="34" charset="-128"/>
              </a:rPr>
              <a:t>Regional Political Officers</a:t>
            </a:r>
          </a:p>
          <a:p>
            <a:pPr marL="285750" indent="-285750">
              <a:spcBef>
                <a:spcPts val="600"/>
              </a:spcBef>
              <a:spcAft>
                <a:spcPts val="600"/>
              </a:spcAft>
              <a:buFont typeface="Wingdings" panose="05000000000000000000" pitchFamily="2" charset="2"/>
              <a:buChar char="§"/>
            </a:pPr>
            <a:r>
              <a:rPr lang="en-GB" sz="1800" dirty="0">
                <a:solidFill>
                  <a:schemeClr val="tx2"/>
                </a:solidFill>
                <a:effectLst/>
                <a:latin typeface="Yu Gothic" panose="020B0400000000000000" pitchFamily="34" charset="-128"/>
                <a:ea typeface="Yu Gothic" panose="020B0400000000000000" pitchFamily="34" charset="-128"/>
              </a:rPr>
              <a:t>Regional Comms and Campaign Departments/Sections </a:t>
            </a:r>
            <a:endParaRPr lang="en-GB" sz="1800" dirty="0">
              <a:solidFill>
                <a:schemeClr val="tx2"/>
              </a:solidFill>
              <a:latin typeface="Yu Gothic" panose="020B0400000000000000" pitchFamily="34" charset="-128"/>
              <a:ea typeface="Yu Gothic" panose="020B0400000000000000" pitchFamily="34" charset="-128"/>
            </a:endParaRPr>
          </a:p>
        </p:txBody>
      </p:sp>
    </p:spTree>
    <p:extLst>
      <p:ext uri="{BB962C8B-B14F-4D97-AF65-F5344CB8AC3E}">
        <p14:creationId xmlns:p14="http://schemas.microsoft.com/office/powerpoint/2010/main" val="3282080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038248A-211C-4EEC-8401-C761B929F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30A849F-66D9-40C8-BEC8-35AFF8F4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B5A5EFE4-2299-A559-67EC-ADEF64CAEA06}"/>
              </a:ext>
            </a:extLst>
          </p:cNvPr>
          <p:cNvSpPr>
            <a:spLocks noGrp="1"/>
          </p:cNvSpPr>
          <p:nvPr>
            <p:ph type="title"/>
          </p:nvPr>
        </p:nvSpPr>
        <p:spPr>
          <a:xfrm>
            <a:off x="9422626" y="161914"/>
            <a:ext cx="2492866" cy="783228"/>
          </a:xfrm>
        </p:spPr>
        <p:txBody>
          <a:bodyPr anchor="b">
            <a:normAutofit/>
          </a:bodyPr>
          <a:lstStyle/>
          <a:p>
            <a:pPr algn="ctr"/>
            <a:r>
              <a:rPr lang="en-GB" sz="3600" dirty="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rPr>
              <a:t>Our </a:t>
            </a:r>
            <a:r>
              <a:rPr lang="en-GB" sz="3600" dirty="0">
                <a:solidFill>
                  <a:schemeClr val="tx2"/>
                </a:solidFill>
                <a:latin typeface="Arial" panose="020B0604020202020204" pitchFamily="34" charset="0"/>
                <a:ea typeface="Times New Roman" panose="02020603050405020304" pitchFamily="18" charset="0"/>
                <a:cs typeface="Times New Roman" panose="02020603050405020304" pitchFamily="18" charset="0"/>
              </a:rPr>
              <a:t>A</a:t>
            </a:r>
            <a:r>
              <a:rPr lang="en-GB" sz="3600" dirty="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rPr>
              <a:t>im</a:t>
            </a:r>
            <a:endParaRPr lang="en-GB" sz="3600" dirty="0">
              <a:solidFill>
                <a:schemeClr val="tx2"/>
              </a:solidFill>
            </a:endParaRPr>
          </a:p>
        </p:txBody>
      </p:sp>
      <p:grpSp>
        <p:nvGrpSpPr>
          <p:cNvPr id="23" name="Group 22">
            <a:extLst>
              <a:ext uri="{FF2B5EF4-FFF2-40B4-BE49-F238E27FC236}">
                <a16:creationId xmlns:a16="http://schemas.microsoft.com/office/drawing/2014/main" id="{04542298-A2B1-480F-A11C-A40EDD19B8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9890" y="0"/>
            <a:ext cx="3902110" cy="2382977"/>
            <a:chOff x="6867015" y="-1"/>
            <a:chExt cx="5324985" cy="3251912"/>
          </a:xfrm>
          <a:solidFill>
            <a:schemeClr val="accent5">
              <a:alpha val="10000"/>
            </a:schemeClr>
          </a:solidFill>
        </p:grpSpPr>
        <p:sp>
          <p:nvSpPr>
            <p:cNvPr id="24" name="Freeform: Shape 23">
              <a:extLst>
                <a:ext uri="{FF2B5EF4-FFF2-40B4-BE49-F238E27FC236}">
                  <a16:creationId xmlns:a16="http://schemas.microsoft.com/office/drawing/2014/main" id="{74AEB45E-B965-46A0-8557-C646B5011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921A22C7-11AD-44B0-9BF7-6E3A45821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87049D82-B7F3-4192-8337-4BDB16955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24A7FAD9-577C-4D2E-A3B5-C6D0A39D4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a:extLst>
              <a:ext uri="{FF2B5EF4-FFF2-40B4-BE49-F238E27FC236}">
                <a16:creationId xmlns:a16="http://schemas.microsoft.com/office/drawing/2014/main" id="{2A5C9C35-2375-49EB-B99C-17C87D42F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82671"/>
            <a:ext cx="2898948" cy="2175328"/>
            <a:chOff x="-305" y="-1"/>
            <a:chExt cx="3832880" cy="2876136"/>
          </a:xfrm>
        </p:grpSpPr>
        <p:sp>
          <p:nvSpPr>
            <p:cNvPr id="30" name="Freeform: Shape 29">
              <a:extLst>
                <a:ext uri="{FF2B5EF4-FFF2-40B4-BE49-F238E27FC236}">
                  <a16:creationId xmlns:a16="http://schemas.microsoft.com/office/drawing/2014/main" id="{7BE7B8C5-3FC9-47E9-B555-AFCB849A4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615B6EFE-6DC2-4A72-AC12-BCCC3638A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AE8C1B65-6799-4DD1-B262-01901DA12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03829674-8FAF-4E90-9FB7-C6CE17839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a:extLst>
              <a:ext uri="{FF2B5EF4-FFF2-40B4-BE49-F238E27FC236}">
                <a16:creationId xmlns:a16="http://schemas.microsoft.com/office/drawing/2014/main" id="{E64FEDEB-D64E-FA3C-9E1F-9FB9B6D8DFE7}"/>
              </a:ext>
            </a:extLst>
          </p:cNvPr>
          <p:cNvSpPr txBox="1"/>
          <p:nvPr/>
        </p:nvSpPr>
        <p:spPr>
          <a:xfrm>
            <a:off x="9224707" y="4298409"/>
            <a:ext cx="2601573" cy="1938992"/>
          </a:xfrm>
          <a:prstGeom prst="rect">
            <a:avLst/>
          </a:prstGeom>
          <a:noFill/>
        </p:spPr>
        <p:txBody>
          <a:bodyPr wrap="square">
            <a:spAutoFit/>
          </a:bodyPr>
          <a:lstStyle/>
          <a:p>
            <a:pPr lvl="0" algn="ctr"/>
            <a:r>
              <a:rPr lang="en-GB" sz="2000" b="1" dirty="0"/>
              <a:t>Our aim is to stimulate progressive and powerful workplace organising and campaigning that improves race equality</a:t>
            </a:r>
            <a:endParaRPr lang="en-US" sz="2000" dirty="0"/>
          </a:p>
        </p:txBody>
      </p:sp>
      <p:grpSp>
        <p:nvGrpSpPr>
          <p:cNvPr id="36" name="Group 35">
            <a:extLst>
              <a:ext uri="{FF2B5EF4-FFF2-40B4-BE49-F238E27FC236}">
                <a16:creationId xmlns:a16="http://schemas.microsoft.com/office/drawing/2014/main" id="{BF693FBE-812A-B9BE-4AF5-4B70D5478BF4}"/>
              </a:ext>
            </a:extLst>
          </p:cNvPr>
          <p:cNvGrpSpPr/>
          <p:nvPr/>
        </p:nvGrpSpPr>
        <p:grpSpPr>
          <a:xfrm>
            <a:off x="678332" y="105617"/>
            <a:ext cx="5671097" cy="3132000"/>
            <a:chOff x="278342" y="2797661"/>
            <a:chExt cx="4998997" cy="2206695"/>
          </a:xfrm>
        </p:grpSpPr>
        <p:sp>
          <p:nvSpPr>
            <p:cNvPr id="37" name="Arrow: Down 36">
              <a:extLst>
                <a:ext uri="{FF2B5EF4-FFF2-40B4-BE49-F238E27FC236}">
                  <a16:creationId xmlns:a16="http://schemas.microsoft.com/office/drawing/2014/main" id="{A6C64DD9-5D39-3FF0-C890-2FAE13D82D44}"/>
                </a:ext>
              </a:extLst>
            </p:cNvPr>
            <p:cNvSpPr/>
            <p:nvPr/>
          </p:nvSpPr>
          <p:spPr>
            <a:xfrm rot="16200000">
              <a:off x="1674493" y="1401510"/>
              <a:ext cx="2206695" cy="4998997"/>
            </a:xfrm>
            <a:prstGeom prst="downArrow">
              <a:avLst>
                <a:gd name="adj1" fmla="val 50000"/>
                <a:gd name="adj2" fmla="val 35000"/>
              </a:avLst>
            </a:prstGeom>
            <a:solidFill>
              <a:schemeClr val="accent6">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8" name="Arrow: Down 4">
              <a:extLst>
                <a:ext uri="{FF2B5EF4-FFF2-40B4-BE49-F238E27FC236}">
                  <a16:creationId xmlns:a16="http://schemas.microsoft.com/office/drawing/2014/main" id="{F62DCFC5-4E5B-CE3E-8225-5FB04982DBEE}"/>
                </a:ext>
              </a:extLst>
            </p:cNvPr>
            <p:cNvSpPr txBox="1"/>
            <p:nvPr/>
          </p:nvSpPr>
          <p:spPr>
            <a:xfrm>
              <a:off x="458090" y="3349335"/>
              <a:ext cx="4433076" cy="11033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5344" tIns="85344" rIns="85344" bIns="85344" numCol="1" spcCol="1270" anchor="ctr" anchorCtr="0">
              <a:noAutofit/>
            </a:bodyPr>
            <a:lstStyle/>
            <a:p>
              <a:pPr lvl="0"/>
              <a:r>
                <a:rPr lang="en-GB" sz="1600" b="1" dirty="0">
                  <a:solidFill>
                    <a:schemeClr val="tx2"/>
                  </a:solidFill>
                  <a:latin typeface="Yu Gothic" panose="020B0400000000000000" pitchFamily="34" charset="-128"/>
                  <a:ea typeface="Yu Gothic" panose="020B0400000000000000" pitchFamily="34" charset="-128"/>
                </a:rPr>
                <a:t>Growing in Confidence </a:t>
              </a:r>
              <a:br>
                <a:rPr lang="en-GB" sz="1600" dirty="0">
                  <a:solidFill>
                    <a:schemeClr val="tx2"/>
                  </a:solidFill>
                  <a:latin typeface="Yu Gothic" panose="020B0400000000000000" pitchFamily="34" charset="-128"/>
                  <a:ea typeface="Yu Gothic" panose="020B0400000000000000" pitchFamily="34" charset="-128"/>
                </a:rPr>
              </a:br>
              <a:r>
                <a:rPr lang="en-GB" sz="1400" dirty="0">
                  <a:solidFill>
                    <a:schemeClr val="tx2"/>
                  </a:solidFill>
                  <a:latin typeface="Yu Gothic" panose="020B0400000000000000" pitchFamily="34" charset="-128"/>
                  <a:ea typeface="Yu Gothic" panose="020B0400000000000000" pitchFamily="34" charset="-128"/>
                </a:rPr>
                <a:t>Improving and increasing the confidence that all members and staff of </a:t>
              </a:r>
              <a:r>
                <a:rPr lang="en-GB" sz="1400" dirty="0" err="1">
                  <a:solidFill>
                    <a:schemeClr val="tx2"/>
                  </a:solidFill>
                  <a:latin typeface="Yu Gothic" panose="020B0400000000000000" pitchFamily="34" charset="-128"/>
                  <a:ea typeface="Yu Gothic" panose="020B0400000000000000" pitchFamily="34" charset="-128"/>
                </a:rPr>
                <a:t>GMB</a:t>
              </a:r>
              <a:r>
                <a:rPr lang="en-GB" sz="1400" dirty="0">
                  <a:solidFill>
                    <a:schemeClr val="tx2"/>
                  </a:solidFill>
                  <a:latin typeface="Yu Gothic" panose="020B0400000000000000" pitchFamily="34" charset="-128"/>
                  <a:ea typeface="Yu Gothic" panose="020B0400000000000000" pitchFamily="34" charset="-128"/>
                </a:rPr>
                <a:t> have in our commitment and ability to rid the workplace of racism. </a:t>
              </a:r>
              <a:endParaRPr lang="en-US" sz="1600" dirty="0">
                <a:solidFill>
                  <a:schemeClr val="tx2"/>
                </a:solidFill>
                <a:latin typeface="Yu Gothic" panose="020B0400000000000000" pitchFamily="34" charset="-128"/>
                <a:ea typeface="Yu Gothic" panose="020B0400000000000000" pitchFamily="34" charset="-128"/>
              </a:endParaRPr>
            </a:p>
          </p:txBody>
        </p:sp>
      </p:grpSp>
      <p:grpSp>
        <p:nvGrpSpPr>
          <p:cNvPr id="9" name="Group 8">
            <a:extLst>
              <a:ext uri="{FF2B5EF4-FFF2-40B4-BE49-F238E27FC236}">
                <a16:creationId xmlns:a16="http://schemas.microsoft.com/office/drawing/2014/main" id="{6D0E742C-3DD9-782B-5337-2D44A390C627}"/>
              </a:ext>
            </a:extLst>
          </p:cNvPr>
          <p:cNvGrpSpPr/>
          <p:nvPr/>
        </p:nvGrpSpPr>
        <p:grpSpPr>
          <a:xfrm>
            <a:off x="678638" y="1906655"/>
            <a:ext cx="6852319" cy="3132000"/>
            <a:chOff x="278342" y="2797661"/>
            <a:chExt cx="4998997" cy="2206695"/>
          </a:xfrm>
        </p:grpSpPr>
        <p:sp>
          <p:nvSpPr>
            <p:cNvPr id="13" name="Arrow: Down 12">
              <a:extLst>
                <a:ext uri="{FF2B5EF4-FFF2-40B4-BE49-F238E27FC236}">
                  <a16:creationId xmlns:a16="http://schemas.microsoft.com/office/drawing/2014/main" id="{2DFBBF25-C7F4-FBEB-A8F5-B99E72C3BFF1}"/>
                </a:ext>
              </a:extLst>
            </p:cNvPr>
            <p:cNvSpPr/>
            <p:nvPr/>
          </p:nvSpPr>
          <p:spPr>
            <a:xfrm rot="16200000">
              <a:off x="1674493" y="1401510"/>
              <a:ext cx="2206695" cy="4998997"/>
            </a:xfrm>
            <a:prstGeom prst="downArrow">
              <a:avLst>
                <a:gd name="adj1" fmla="val 50000"/>
                <a:gd name="adj2" fmla="val 35000"/>
              </a:avLst>
            </a:prstGeom>
            <a:solidFill>
              <a:schemeClr val="accent6">
                <a:lumMod val="40000"/>
                <a:lumOff val="60000"/>
              </a:schemeClr>
            </a:solidFill>
            <a:ln w="12700">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dirty="0">
                <a:solidFill>
                  <a:schemeClr val="tx2"/>
                </a:solidFill>
              </a:endParaRPr>
            </a:p>
          </p:txBody>
        </p:sp>
        <p:sp>
          <p:nvSpPr>
            <p:cNvPr id="15" name="Arrow: Down 4">
              <a:extLst>
                <a:ext uri="{FF2B5EF4-FFF2-40B4-BE49-F238E27FC236}">
                  <a16:creationId xmlns:a16="http://schemas.microsoft.com/office/drawing/2014/main" id="{F4CC1FC3-2294-1019-20F4-9E8A29F6093D}"/>
                </a:ext>
              </a:extLst>
            </p:cNvPr>
            <p:cNvSpPr txBox="1"/>
            <p:nvPr/>
          </p:nvSpPr>
          <p:spPr>
            <a:xfrm>
              <a:off x="434934" y="3349335"/>
              <a:ext cx="4456233" cy="11033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5344" tIns="85344" rIns="85344" bIns="85344" numCol="1" spcCol="1270" anchor="ctr" anchorCtr="0">
              <a:noAutofit/>
            </a:bodyPr>
            <a:lstStyle/>
            <a:p>
              <a:pPr lvl="0"/>
              <a:r>
                <a:rPr lang="en-GB" sz="1600" b="1" dirty="0">
                  <a:solidFill>
                    <a:schemeClr val="tx2"/>
                  </a:solidFill>
                  <a:latin typeface="Yu Gothic" panose="020B0400000000000000" pitchFamily="34" charset="-128"/>
                  <a:ea typeface="Yu Gothic" panose="020B0400000000000000" pitchFamily="34" charset="-128"/>
                </a:rPr>
                <a:t>Growing in Competence </a:t>
              </a:r>
              <a:br>
                <a:rPr lang="en-GB" sz="1600" dirty="0">
                  <a:solidFill>
                    <a:schemeClr val="tx2"/>
                  </a:solidFill>
                  <a:latin typeface="Yu Gothic" panose="020B0400000000000000" pitchFamily="34" charset="-128"/>
                  <a:ea typeface="Yu Gothic" panose="020B0400000000000000" pitchFamily="34" charset="-128"/>
                </a:rPr>
              </a:br>
              <a:r>
                <a:rPr lang="en-GB" sz="1400" dirty="0">
                  <a:solidFill>
                    <a:schemeClr val="tx2"/>
                  </a:solidFill>
                  <a:latin typeface="Yu Gothic" panose="020B0400000000000000" pitchFamily="34" charset="-128"/>
                  <a:ea typeface="Yu Gothic" panose="020B0400000000000000" pitchFamily="34" charset="-128"/>
                </a:rPr>
                <a:t>Comprehensively growing our competence in challenging racism in the workplace through developing solid pro-active membership organisation in workplaces, energised organising that ignites the workplace on the race issues our members face, and straight forward but strong and comprehensive race-based campaigns that make a positive difference in the workplace.</a:t>
              </a:r>
              <a:endParaRPr lang="en-US" sz="1600" dirty="0">
                <a:solidFill>
                  <a:schemeClr val="tx2"/>
                </a:solidFill>
                <a:latin typeface="Yu Gothic" panose="020B0400000000000000" pitchFamily="34" charset="-128"/>
                <a:ea typeface="Yu Gothic" panose="020B0400000000000000" pitchFamily="34" charset="-128"/>
              </a:endParaRPr>
            </a:p>
          </p:txBody>
        </p:sp>
      </p:grpSp>
      <p:grpSp>
        <p:nvGrpSpPr>
          <p:cNvPr id="16" name="Group 15">
            <a:extLst>
              <a:ext uri="{FF2B5EF4-FFF2-40B4-BE49-F238E27FC236}">
                <a16:creationId xmlns:a16="http://schemas.microsoft.com/office/drawing/2014/main" id="{126662A0-F52D-2B8E-3D42-81F683D62259}"/>
              </a:ext>
            </a:extLst>
          </p:cNvPr>
          <p:cNvGrpSpPr/>
          <p:nvPr/>
        </p:nvGrpSpPr>
        <p:grpSpPr>
          <a:xfrm>
            <a:off x="678332" y="3702825"/>
            <a:ext cx="8044428" cy="3132000"/>
            <a:chOff x="278342" y="2797661"/>
            <a:chExt cx="4998997" cy="2206695"/>
          </a:xfrm>
        </p:grpSpPr>
        <p:sp>
          <p:nvSpPr>
            <p:cNvPr id="17" name="Arrow: Down 16">
              <a:extLst>
                <a:ext uri="{FF2B5EF4-FFF2-40B4-BE49-F238E27FC236}">
                  <a16:creationId xmlns:a16="http://schemas.microsoft.com/office/drawing/2014/main" id="{87941CE5-22CD-D4B6-56F6-85E2F9903A94}"/>
                </a:ext>
              </a:extLst>
            </p:cNvPr>
            <p:cNvSpPr/>
            <p:nvPr/>
          </p:nvSpPr>
          <p:spPr>
            <a:xfrm rot="16200000">
              <a:off x="1674493" y="1401510"/>
              <a:ext cx="2206695" cy="4998997"/>
            </a:xfrm>
            <a:prstGeom prst="downArrow">
              <a:avLst>
                <a:gd name="adj1" fmla="val 50000"/>
                <a:gd name="adj2" fmla="val 35000"/>
              </a:avLst>
            </a:prstGeom>
            <a:solidFill>
              <a:schemeClr val="accent6">
                <a:lumMod val="60000"/>
                <a:lumOff val="40000"/>
              </a:schemeClr>
            </a:solidFill>
            <a:ln w="12700">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dirty="0">
                <a:solidFill>
                  <a:schemeClr val="tx2"/>
                </a:solidFill>
              </a:endParaRPr>
            </a:p>
          </p:txBody>
        </p:sp>
        <p:sp>
          <p:nvSpPr>
            <p:cNvPr id="18" name="Arrow: Down 4">
              <a:extLst>
                <a:ext uri="{FF2B5EF4-FFF2-40B4-BE49-F238E27FC236}">
                  <a16:creationId xmlns:a16="http://schemas.microsoft.com/office/drawing/2014/main" id="{91F53301-2D1F-9C6F-4E03-0B237990EDCC}"/>
                </a:ext>
              </a:extLst>
            </p:cNvPr>
            <p:cNvSpPr txBox="1"/>
            <p:nvPr/>
          </p:nvSpPr>
          <p:spPr>
            <a:xfrm>
              <a:off x="411729" y="3349335"/>
              <a:ext cx="4479438" cy="11033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5344" tIns="85344" rIns="85344" bIns="85344" numCol="1" spcCol="1270" anchor="ctr" anchorCtr="0">
              <a:noAutofit/>
            </a:bodyPr>
            <a:lstStyle/>
            <a:p>
              <a:r>
                <a:rPr lang="en-GB" sz="1600" b="1" dirty="0">
                  <a:solidFill>
                    <a:schemeClr val="tx2"/>
                  </a:solidFill>
                  <a:latin typeface="Yu Gothic" panose="020B0400000000000000" pitchFamily="34" charset="-128"/>
                  <a:ea typeface="Yu Gothic" panose="020B0400000000000000" pitchFamily="34" charset="-128"/>
                </a:rPr>
                <a:t>Growing the Membership </a:t>
              </a:r>
              <a:br>
                <a:rPr lang="en-GB" sz="1600" dirty="0">
                  <a:solidFill>
                    <a:schemeClr val="tx2"/>
                  </a:solidFill>
                  <a:latin typeface="Yu Gothic" panose="020B0400000000000000" pitchFamily="34" charset="-128"/>
                  <a:ea typeface="Yu Gothic" panose="020B0400000000000000" pitchFamily="34" charset="-128"/>
                </a:rPr>
              </a:br>
              <a:r>
                <a:rPr lang="en-GB" sz="1400" dirty="0">
                  <a:solidFill>
                    <a:schemeClr val="tx2"/>
                  </a:solidFill>
                  <a:latin typeface="Yu Gothic" panose="020B0400000000000000" pitchFamily="34" charset="-128"/>
                  <a:ea typeface="Yu Gothic" panose="020B0400000000000000" pitchFamily="34" charset="-128"/>
                </a:rPr>
                <a:t>Positively affect growth of the membership by attracting all workers from all backgrounds to join and stay with a union they know challenges racism in the workplace, champions race equality and changes their workplaces by making them better.</a:t>
              </a:r>
              <a:endParaRPr lang="en-US" sz="1600" dirty="0">
                <a:solidFill>
                  <a:schemeClr val="tx2"/>
                </a:solidFill>
                <a:latin typeface="Yu Gothic" panose="020B0400000000000000" pitchFamily="34" charset="-128"/>
                <a:ea typeface="Yu Gothic" panose="020B0400000000000000" pitchFamily="34" charset="-128"/>
              </a:endParaRPr>
            </a:p>
          </p:txBody>
        </p:sp>
      </p:grpSp>
    </p:spTree>
    <p:extLst>
      <p:ext uri="{BB962C8B-B14F-4D97-AF65-F5344CB8AC3E}">
        <p14:creationId xmlns:p14="http://schemas.microsoft.com/office/powerpoint/2010/main" val="20406161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0158FF9428B86469E9F6FAA0B7F8F99" ma:contentTypeVersion="12" ma:contentTypeDescription="Create a new document." ma:contentTypeScope="" ma:versionID="1f6125a02f9c5008413d33bd0ad9ae97">
  <xsd:schema xmlns:xsd="http://www.w3.org/2001/XMLSchema" xmlns:xs="http://www.w3.org/2001/XMLSchema" xmlns:p="http://schemas.microsoft.com/office/2006/metadata/properties" xmlns:ns2="733f0788-b84b-4559-a7bc-c93470b78353" xmlns:ns3="0e1e0320-429d-461d-93eb-58eff37ee448" targetNamespace="http://schemas.microsoft.com/office/2006/metadata/properties" ma:root="true" ma:fieldsID="600529d18f22c1dbae02bec4e07205e5" ns2:_="" ns3:_="">
    <xsd:import namespace="733f0788-b84b-4559-a7bc-c93470b78353"/>
    <xsd:import namespace="0e1e0320-429d-461d-93eb-58eff37ee44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3f0788-b84b-4559-a7bc-c93470b7835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e1e0320-429d-461d-93eb-58eff37ee448"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0e1e0320-429d-461d-93eb-58eff37ee448">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D6C9715-5E82-46B4-B1B7-94CD84257E93}"/>
</file>

<file path=customXml/itemProps2.xml><?xml version="1.0" encoding="utf-8"?>
<ds:datastoreItem xmlns:ds="http://schemas.openxmlformats.org/officeDocument/2006/customXml" ds:itemID="{2CCAE0A3-446B-4882-9B61-63EE52A58EC1}">
  <ds:schemaRefs>
    <ds:schemaRef ds:uri="http://schemas.microsoft.com/office/2006/metadata/properties"/>
    <ds:schemaRef ds:uri="http://schemas.microsoft.com/office/infopath/2007/PartnerControls"/>
    <ds:schemaRef ds:uri="0e1e0320-429d-461d-93eb-58eff37ee448"/>
  </ds:schemaRefs>
</ds:datastoreItem>
</file>

<file path=customXml/itemProps3.xml><?xml version="1.0" encoding="utf-8"?>
<ds:datastoreItem xmlns:ds="http://schemas.openxmlformats.org/officeDocument/2006/customXml" ds:itemID="{ECA57CDD-CE66-4F94-BE38-56D82C72992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270</TotalTime>
  <Words>908</Words>
  <Application>Microsoft Office PowerPoint</Application>
  <PresentationFormat>Widescreen</PresentationFormat>
  <Paragraphs>79</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 Race Update and Proposals </vt:lpstr>
      <vt:lpstr>Implementation</vt:lpstr>
      <vt:lpstr>PowerPoint Presentation</vt:lpstr>
      <vt:lpstr>Working Together</vt:lpstr>
      <vt:lpstr>Support of Regional Secretaries </vt:lpstr>
      <vt:lpstr>Who’s Involved?</vt:lpstr>
      <vt:lpstr>Our Aim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Race Update and Proposals </dc:title>
  <dc:creator>Sheraigh Clarke</dc:creator>
  <cp:lastModifiedBy>Rochelle Channer</cp:lastModifiedBy>
  <cp:revision>58</cp:revision>
  <dcterms:created xsi:type="dcterms:W3CDTF">2023-01-16T09:33:52Z</dcterms:created>
  <dcterms:modified xsi:type="dcterms:W3CDTF">2023-02-23T12:33:53Z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0x01010070158FF9428B86469E9F6FAA0B7F8F99</vt:lpwstr>
  </property>
  <property fmtid="{D5CDD505-2E9C-101B-9397-08002B2CF9AE}" pid="3" name="Order">
    <vt:r8>3613400</vt:r8>
  </property>
  <property fmtid="{D5CDD505-2E9C-101B-9397-08002B2CF9AE}" pid="4" name="_ExtendedDescription">
    <vt:lpwstr/>
  </property>
  <property fmtid="{D5CDD505-2E9C-101B-9397-08002B2CF9AE}" pid="5" name="TriggerFlowInfo">
    <vt:lpwstr/>
  </property>
  <property fmtid="{D5CDD505-2E9C-101B-9397-08002B2CF9AE}" pid="6" name="ComplianceAssetId">
    <vt:lpwstr/>
  </property>
</Properties>
</file>